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3.xml" ContentType="application/vnd.openxmlformats-officedocument.presentationml.notesSlide+xml"/>
  <Override PartName="/ppt/slides/_rels/slide24.xml.rels" ContentType="application/vnd.openxmlformats-package.relationships+xml"/>
  <Override PartName="/ppt/slides/_rels/slide2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6.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7.png" ContentType="image/png"/>
  <Override PartName="/ppt/media/image22.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35.png" ContentType="image/png"/>
  <Override PartName="/ppt/media/image12.png" ContentType="image/png"/>
  <Override PartName="/ppt/media/image31.jpeg" ContentType="image/jpeg"/>
  <Override PartName="/ppt/media/image23.png" ContentType="image/png"/>
  <Override PartName="/ppt/media/image10.png" ContentType="image/png"/>
  <Override PartName="/ppt/media/image32.jpeg" ContentType="image/jpe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79" name="PlaceHolder 2"/>
          <p:cNvSpPr>
            <a:spLocks noGrp="1"/>
          </p:cNvSpPr>
          <p:nvPr>
            <p:ph type="hdr"/>
          </p:nvPr>
        </p:nvSpPr>
        <p:spPr>
          <a:xfrm>
            <a:off x="0" y="0"/>
            <a:ext cx="3372840" cy="502560"/>
          </a:xfrm>
          <a:prstGeom prst="rect">
            <a:avLst/>
          </a:prstGeom>
        </p:spPr>
        <p:txBody>
          <a:bodyPr bIns="0" lIns="0" rIns="0" tIns="0" wrap="none"/>
          <a:p>
            <a:r>
              <a:rPr lang="en-US"/>
              <a:t>&lt;header&gt;</a:t>
            </a:r>
            <a:endParaRPr/>
          </a:p>
        </p:txBody>
      </p:sp>
      <p:sp>
        <p:nvSpPr>
          <p:cNvPr id="80" name="PlaceHolder 3"/>
          <p:cNvSpPr>
            <a:spLocks noGrp="1"/>
          </p:cNvSpPr>
          <p:nvPr>
            <p:ph type="dt"/>
          </p:nvPr>
        </p:nvSpPr>
        <p:spPr>
          <a:xfrm>
            <a:off x="4399200" y="0"/>
            <a:ext cx="3372840" cy="502560"/>
          </a:xfrm>
          <a:prstGeom prst="rect">
            <a:avLst/>
          </a:prstGeom>
        </p:spPr>
        <p:txBody>
          <a:bodyPr bIns="0" lIns="0" rIns="0" tIns="0" wrap="none"/>
          <a:p>
            <a:pPr algn="r"/>
            <a:r>
              <a:rPr lang="en-US"/>
              <a:t>&lt;date/time&gt;</a:t>
            </a:r>
            <a:endParaRPr/>
          </a:p>
        </p:txBody>
      </p:sp>
      <p:sp>
        <p:nvSpPr>
          <p:cNvPr id="81" name="PlaceHolder 4"/>
          <p:cNvSpPr>
            <a:spLocks noGrp="1"/>
          </p:cNvSpPr>
          <p:nvPr>
            <p:ph type="ftr"/>
          </p:nvPr>
        </p:nvSpPr>
        <p:spPr>
          <a:xfrm>
            <a:off x="0" y="9555480"/>
            <a:ext cx="3372840" cy="502560"/>
          </a:xfrm>
          <a:prstGeom prst="rect">
            <a:avLst/>
          </a:prstGeom>
        </p:spPr>
        <p:txBody>
          <a:bodyPr anchor="b" bIns="0" lIns="0" rIns="0" tIns="0" wrap="none"/>
          <a:p>
            <a:r>
              <a:rPr lang="en-US"/>
              <a:t>&lt;footer&gt;</a:t>
            </a:r>
            <a:endParaRPr/>
          </a:p>
        </p:txBody>
      </p:sp>
      <p:sp>
        <p:nvSpPr>
          <p:cNvPr id="82" name="PlaceHolder 5"/>
          <p:cNvSpPr>
            <a:spLocks noGrp="1"/>
          </p:cNvSpPr>
          <p:nvPr>
            <p:ph type="sldNum"/>
          </p:nvPr>
        </p:nvSpPr>
        <p:spPr>
          <a:xfrm>
            <a:off x="4399200" y="9555480"/>
            <a:ext cx="3372840" cy="502560"/>
          </a:xfrm>
          <a:prstGeom prst="rect">
            <a:avLst/>
          </a:prstGeom>
        </p:spPr>
        <p:txBody>
          <a:bodyPr anchor="b" bIns="0" lIns="0" rIns="0" tIns="0" wrap="none"/>
          <a:p>
            <a:pPr algn="r"/>
            <a:fld id="{20C60BB7-28B1-4A27-B065-E9484E6990CB}"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7"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Then I will talk about the design of the middle layer. It is mainly for connecting the UI and the hardware, as well as maintaining the network topology and deciding the routing strategy.</a:t>
            </a:r>
            <a:endParaRPr/>
          </a:p>
          <a:p>
            <a:pPr>
              <a:lnSpc>
                <a:spcPct val="100000"/>
              </a:lnSpc>
            </a:pPr>
            <a:r>
              <a:rPr lang="en-US" sz="1200">
                <a:solidFill>
                  <a:srgbClr val="000000"/>
                </a:solidFill>
                <a:latin typeface="+mn-lt"/>
                <a:ea typeface="+mn-ea"/>
              </a:rPr>
              <a:t>The routing algorithms we choose in the end is an optimized flooding strategy, which is a combination of link-state algorithm we studied in last semester with the flooding strategy. Firstly I will introduce the naïve flooding strategy, as well as its problems and our solutions, then how we combine it with link state algorithm, and in the end, propose a better solution.</a:t>
            </a:r>
            <a:endParaRPr/>
          </a:p>
          <a:p>
            <a:pPr>
              <a:lnSpc>
                <a:spcPct val="100000"/>
              </a:lnSpc>
            </a:pPr>
            <a:r>
              <a:rPr lang="en-US" sz="1200">
                <a:solidFill>
                  <a:srgbClr val="000000"/>
                </a:solidFill>
                <a:latin typeface="+mn-lt"/>
                <a:ea typeface="+mn-ea"/>
              </a:rPr>
              <a:t>
</a:t>
            </a:r>
            <a:endParaRPr/>
          </a:p>
        </p:txBody>
      </p:sp>
      <p:sp>
        <p:nvSpPr>
          <p:cNvPr id="308" name="TextShape 2"/>
          <p:cNvSpPr txBox="1"/>
          <p:nvPr/>
        </p:nvSpPr>
        <p:spPr>
          <a:xfrm>
            <a:off x="3884760" y="8685360"/>
            <a:ext cx="2971440" cy="458280"/>
          </a:xfrm>
          <a:prstGeom prst="rect">
            <a:avLst/>
          </a:prstGeom>
        </p:spPr>
        <p:txBody>
          <a:bodyPr anchor="b"/>
          <a:p>
            <a:pPr algn="r">
              <a:lnSpc>
                <a:spcPct val="100000"/>
              </a:lnSpc>
            </a:pPr>
            <a:fld id="{416178A7-D672-4272-BB6F-E81C05FD5706}"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The original flooding strategy is pretty simple, there are in total three aspects to be considered. …..</a:t>
            </a:r>
            <a:endParaRPr/>
          </a:p>
          <a:p>
            <a:pPr>
              <a:lnSpc>
                <a:spcPct val="100000"/>
              </a:lnSpc>
            </a:pPr>
            <a:r>
              <a:rPr lang="en-US" sz="1200">
                <a:solidFill>
                  <a:srgbClr val="000000"/>
                </a:solidFill>
                <a:latin typeface="+mn-lt"/>
                <a:ea typeface="+mn-ea"/>
              </a:rPr>
              <a:t>
</a:t>
            </a:r>
            <a:endParaRPr/>
          </a:p>
        </p:txBody>
      </p:sp>
      <p:sp>
        <p:nvSpPr>
          <p:cNvPr id="310" name="TextShape 2"/>
          <p:cNvSpPr txBox="1"/>
          <p:nvPr/>
        </p:nvSpPr>
        <p:spPr>
          <a:xfrm>
            <a:off x="3884760" y="8685360"/>
            <a:ext cx="2971440" cy="458280"/>
          </a:xfrm>
          <a:prstGeom prst="rect">
            <a:avLst/>
          </a:prstGeom>
        </p:spPr>
        <p:txBody>
          <a:bodyPr anchor="b"/>
          <a:p>
            <a:pPr algn="r">
              <a:lnSpc>
                <a:spcPct val="100000"/>
              </a:lnSpc>
            </a:pPr>
            <a:fld id="{AC638D93-1FC7-4A3C-AA20-81E425DE0808}"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1"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However, flooding strategy does not work in many scenarios. E.g. when A connects to C an C connects to B and B wants to send a message to A,  A will receive the message for infinite times. Because besides directly sending msg to A, C will broadcast it back to A and receive it again. Solution to this problem is to limit the access of one message to each device only one time. If it goes to a device twice or more, it will be discarded.</a:t>
            </a:r>
            <a:endParaRPr/>
          </a:p>
          <a:p>
            <a:pPr>
              <a:lnSpc>
                <a:spcPct val="100000"/>
              </a:lnSpc>
            </a:pPr>
            <a:r>
              <a:rPr lang="en-US" sz="1200">
                <a:solidFill>
                  <a:srgbClr val="000000"/>
                </a:solidFill>
                <a:latin typeface="+mn-lt"/>
                <a:ea typeface="+mn-ea"/>
              </a:rPr>
              <a:t>
</a:t>
            </a:r>
            <a:endParaRPr/>
          </a:p>
        </p:txBody>
      </p:sp>
      <p:sp>
        <p:nvSpPr>
          <p:cNvPr id="312" name="TextShape 2"/>
          <p:cNvSpPr txBox="1"/>
          <p:nvPr/>
        </p:nvSpPr>
        <p:spPr>
          <a:xfrm>
            <a:off x="3884760" y="8685360"/>
            <a:ext cx="2971440" cy="458280"/>
          </a:xfrm>
          <a:prstGeom prst="rect">
            <a:avLst/>
          </a:prstGeom>
        </p:spPr>
        <p:txBody>
          <a:bodyPr anchor="b"/>
          <a:p>
            <a:pPr algn="r">
              <a:lnSpc>
                <a:spcPct val="100000"/>
              </a:lnSpc>
            </a:pPr>
            <a:fld id="{CFBC5397-30BB-40DD-9E7E-A76A55E918C9}"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However, problem still occurs. Imagine the scenario three nodes ABC connect to each other, and A wants to send a msg to B. B will receive 3 msgs, each of it comes from a route from source to the sink. </a:t>
            </a:r>
            <a:endParaRPr/>
          </a:p>
          <a:p>
            <a:pPr>
              <a:lnSpc>
                <a:spcPct val="100000"/>
              </a:lnSpc>
            </a:pPr>
            <a:r>
              <a:rPr lang="en-US" sz="1200">
                <a:solidFill>
                  <a:srgbClr val="000000"/>
                </a:solidFill>
                <a:latin typeface="+mn-lt"/>
                <a:ea typeface="+mn-ea"/>
              </a:rPr>
              <a:t>
</a:t>
            </a:r>
            <a:endParaRPr/>
          </a:p>
        </p:txBody>
      </p:sp>
      <p:sp>
        <p:nvSpPr>
          <p:cNvPr id="314" name="TextShape 2"/>
          <p:cNvSpPr txBox="1"/>
          <p:nvPr/>
        </p:nvSpPr>
        <p:spPr>
          <a:xfrm>
            <a:off x="3884760" y="8685360"/>
            <a:ext cx="2971440" cy="458280"/>
          </a:xfrm>
          <a:prstGeom prst="rect">
            <a:avLst/>
          </a:prstGeom>
        </p:spPr>
        <p:txBody>
          <a:bodyPr anchor="b"/>
          <a:p>
            <a:pPr algn="r">
              <a:lnSpc>
                <a:spcPct val="100000"/>
              </a:lnSpc>
            </a:pPr>
            <a:fld id="{7A6F6412-4997-4298-893E-E5D0C549FD6C}"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Thus, the solution is to introduce the sequence #, in our case as UUID, to ensure each msg will be displayed for only one time. But this solution needs to record all UUID happened before. There would be a memory explosion when receiving large amount of msgs. So that we need to set the uuid records a reasonable upper bound.</a:t>
            </a:r>
            <a:endParaRPr/>
          </a:p>
          <a:p>
            <a:pPr>
              <a:lnSpc>
                <a:spcPct val="100000"/>
              </a:lnSpc>
            </a:pPr>
            <a:r>
              <a:rPr lang="en-US" sz="1200">
                <a:solidFill>
                  <a:srgbClr val="000000"/>
                </a:solidFill>
                <a:latin typeface="+mn-lt"/>
                <a:ea typeface="+mn-ea"/>
              </a:rPr>
              <a:t>
</a:t>
            </a:r>
            <a:endParaRPr/>
          </a:p>
        </p:txBody>
      </p:sp>
      <p:sp>
        <p:nvSpPr>
          <p:cNvPr id="316" name="TextShape 2"/>
          <p:cNvSpPr txBox="1"/>
          <p:nvPr/>
        </p:nvSpPr>
        <p:spPr>
          <a:xfrm>
            <a:off x="3884760" y="8685360"/>
            <a:ext cx="2971440" cy="458280"/>
          </a:xfrm>
          <a:prstGeom prst="rect">
            <a:avLst/>
          </a:prstGeom>
        </p:spPr>
        <p:txBody>
          <a:bodyPr anchor="b"/>
          <a:p>
            <a:pPr algn="r">
              <a:lnSpc>
                <a:spcPct val="100000"/>
              </a:lnSpc>
            </a:pPr>
            <a:fld id="{B58F061C-B4B1-444F-9756-8D416532CBC2}"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However, there is still a scenario flooding can not solve. When A connects to B to C to D, B is leaving now but A can not find C and D. A should delete B/C/D from its available user lists but it actually only delete B, since B does not provide how it connects to the C’s sub-network. Thus we need to introduce new strategy.</a:t>
            </a:r>
            <a:endParaRPr/>
          </a:p>
          <a:p>
            <a:pPr>
              <a:lnSpc>
                <a:spcPct val="100000"/>
              </a:lnSpc>
            </a:pPr>
            <a:r>
              <a:rPr lang="en-US" sz="1200">
                <a:solidFill>
                  <a:srgbClr val="000000"/>
                </a:solidFill>
                <a:latin typeface="+mn-lt"/>
                <a:ea typeface="+mn-ea"/>
              </a:rPr>
              <a:t>
</a:t>
            </a:r>
            <a:endParaRPr/>
          </a:p>
        </p:txBody>
      </p:sp>
      <p:sp>
        <p:nvSpPr>
          <p:cNvPr id="318" name="TextShape 2"/>
          <p:cNvSpPr txBox="1"/>
          <p:nvPr/>
        </p:nvSpPr>
        <p:spPr>
          <a:xfrm>
            <a:off x="3884760" y="8685360"/>
            <a:ext cx="2971440" cy="458280"/>
          </a:xfrm>
          <a:prstGeom prst="rect">
            <a:avLst/>
          </a:prstGeom>
        </p:spPr>
        <p:txBody>
          <a:bodyPr anchor="b"/>
          <a:p>
            <a:pPr algn="r">
              <a:lnSpc>
                <a:spcPct val="100000"/>
              </a:lnSpc>
            </a:pPr>
            <a:fld id="{A866334C-A2C9-4445-9A34-98EAA579491C}"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We adapted the Link-state algorithm we studied in 429 to our flooding strategy. The main difference is that each user not only know current available users but also know the topology of the whole network. on new neighbor: we broadcast notification to all reachable users, ask them to send their direct neighbors to help each user update topology. on neighbor leaving: we broadcast notification to modify adjacency matrix, delete unreachable branches. Display users: BFS to find accessible devices. And current DEMO based on effort until this.</a:t>
            </a:r>
            <a:endParaRPr/>
          </a:p>
          <a:p>
            <a:pPr>
              <a:lnSpc>
                <a:spcPct val="100000"/>
              </a:lnSpc>
            </a:pPr>
            <a:r>
              <a:rPr lang="en-US" sz="1200">
                <a:solidFill>
                  <a:srgbClr val="000000"/>
                </a:solidFill>
                <a:latin typeface="+mn-lt"/>
                <a:ea typeface="+mn-ea"/>
              </a:rPr>
              <a:t>
</a:t>
            </a:r>
            <a:endParaRPr/>
          </a:p>
        </p:txBody>
      </p:sp>
      <p:sp>
        <p:nvSpPr>
          <p:cNvPr id="320" name="TextShape 2"/>
          <p:cNvSpPr txBox="1"/>
          <p:nvPr/>
        </p:nvSpPr>
        <p:spPr>
          <a:xfrm>
            <a:off x="3884760" y="8685360"/>
            <a:ext cx="2971440" cy="458280"/>
          </a:xfrm>
          <a:prstGeom prst="rect">
            <a:avLst/>
          </a:prstGeom>
        </p:spPr>
        <p:txBody>
          <a:bodyPr anchor="b"/>
          <a:p>
            <a:pPr algn="r">
              <a:lnSpc>
                <a:spcPct val="100000"/>
              </a:lnSpc>
            </a:pPr>
            <a:fld id="{DB5C3086-DF3A-46EF-8AA3-A66EDE7139AF}"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But traffic is still a big issue. For each topology change, in our current strategy, all users should send topology message through the whole network. Time complexity is VE, E is of size V square, that in total V cubic. Also, when multiple topology changes happen together, it will cause a severe concurrency problem. A better solution is to decrease the connection redundancy of the network, the connectivity of the network will be kept only by the MST.</a:t>
            </a:r>
            <a:endParaRPr/>
          </a:p>
          <a:p>
            <a:pPr>
              <a:lnSpc>
                <a:spcPct val="100000"/>
              </a:lnSpc>
            </a:pPr>
            <a:r>
              <a:rPr lang="en-US" sz="1200">
                <a:solidFill>
                  <a:srgbClr val="000000"/>
                </a:solidFill>
                <a:latin typeface="+mn-lt"/>
                <a:ea typeface="+mn-ea"/>
              </a:rPr>
              <a:t>
</a:t>
            </a:r>
            <a:endParaRPr/>
          </a:p>
        </p:txBody>
      </p:sp>
      <p:sp>
        <p:nvSpPr>
          <p:cNvPr id="322" name="TextShape 2"/>
          <p:cNvSpPr txBox="1"/>
          <p:nvPr/>
        </p:nvSpPr>
        <p:spPr>
          <a:xfrm>
            <a:off x="3884760" y="8685360"/>
            <a:ext cx="2971440" cy="458280"/>
          </a:xfrm>
          <a:prstGeom prst="rect">
            <a:avLst/>
          </a:prstGeom>
        </p:spPr>
        <p:txBody>
          <a:bodyPr anchor="b"/>
          <a:p>
            <a:pPr algn="r">
              <a:lnSpc>
                <a:spcPct val="100000"/>
              </a:lnSpc>
            </a:pPr>
            <a:fld id="{7369B912-034F-4AFD-A20B-B44000127754}"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3"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Based on this, the graph could still be improved by partition the tree into piconet and scatternet. Piconet is a small net that consists of two and up to seven devices with master node and slave nodes. And scatternet is the interconnection of Piconets. The main idea is to only generate spanning tree on scatternet, which treats each piconet as a node. The advantages of this design include that reduce traffic effectively and add robustness to net structure(the leaving of normal nodes in a piconet will not cause a global broadcast of topology msg, as well as change of the tree structure)</a:t>
            </a:r>
            <a:endParaRPr/>
          </a:p>
          <a:p>
            <a:pPr>
              <a:lnSpc>
                <a:spcPct val="100000"/>
              </a:lnSpc>
            </a:pPr>
            <a:r>
              <a:rPr lang="en-US" sz="1200">
                <a:solidFill>
                  <a:srgbClr val="000000"/>
                </a:solidFill>
                <a:latin typeface="+mn-lt"/>
                <a:ea typeface="+mn-ea"/>
              </a:rPr>
              <a:t>
</a:t>
            </a:r>
            <a:endParaRPr/>
          </a:p>
        </p:txBody>
      </p:sp>
      <p:sp>
        <p:nvSpPr>
          <p:cNvPr id="324" name="TextShape 2"/>
          <p:cNvSpPr txBox="1"/>
          <p:nvPr/>
        </p:nvSpPr>
        <p:spPr>
          <a:xfrm>
            <a:off x="3884760" y="8685360"/>
            <a:ext cx="2971440" cy="458280"/>
          </a:xfrm>
          <a:prstGeom prst="rect">
            <a:avLst/>
          </a:prstGeom>
        </p:spPr>
        <p:txBody>
          <a:bodyPr anchor="b"/>
          <a:p>
            <a:pPr algn="r">
              <a:lnSpc>
                <a:spcPct val="100000"/>
              </a:lnSpc>
            </a:pPr>
            <a:fld id="{CB36727C-A7F3-479E-8A00-DADFCB3B78BC}"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Based on this, the graph could still be improved by partition the tree into piconet and scatternet. Piconet is a small net that consists of two and up to seven devices with master node and slave nodes. And scatternet is the interconnection of Piconets. The main idea is to only generate spanning tree on scatternet, which treats each piconet as a node. The advantages of this design include that reduce traffic effectively and add robustness to net structure(the leaving of normal nodes in a piconet will not cause a global broadcast of topology msg, as well as change of the tree structure)</a:t>
            </a:r>
            <a:endParaRPr/>
          </a:p>
          <a:p>
            <a:pPr>
              <a:lnSpc>
                <a:spcPct val="100000"/>
              </a:lnSpc>
            </a:pPr>
            <a:r>
              <a:rPr lang="en-US" sz="1200">
                <a:solidFill>
                  <a:srgbClr val="000000"/>
                </a:solidFill>
                <a:latin typeface="+mn-lt"/>
                <a:ea typeface="+mn-ea"/>
              </a:rPr>
              <a:t>
</a:t>
            </a:r>
            <a:endParaRPr/>
          </a:p>
        </p:txBody>
      </p:sp>
      <p:sp>
        <p:nvSpPr>
          <p:cNvPr id="326" name="TextShape 2"/>
          <p:cNvSpPr txBox="1"/>
          <p:nvPr/>
        </p:nvSpPr>
        <p:spPr>
          <a:xfrm>
            <a:off x="3884760" y="8685360"/>
            <a:ext cx="2971440" cy="458280"/>
          </a:xfrm>
          <a:prstGeom prst="rect">
            <a:avLst/>
          </a:prstGeom>
        </p:spPr>
        <p:txBody>
          <a:bodyPr anchor="b"/>
          <a:p>
            <a:pPr algn="r">
              <a:lnSpc>
                <a:spcPct val="100000"/>
              </a:lnSpc>
            </a:pPr>
            <a:fld id="{C6E99B23-0870-4B29-A411-32474E668B6F}"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Now this is the upper layer. It is closely related to Android programming. I will not go through too much details here. Just some relevant concepts. Every user interface here are control by an android activity. The activity will tell the device what to display.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The upper layer that we are talking about is an android service. An android service is an element that does not have user interface. It will communicate with all other activities. It will also provide functions for the user interface to send and receive data from our bluetooth network.</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Now how does this app actually look like? Let’s start our demo here.</a:t>
            </a:r>
            <a:endParaRPr/>
          </a:p>
          <a:p>
            <a:pPr>
              <a:lnSpc>
                <a:spcPct val="100000"/>
              </a:lnSpc>
            </a:pPr>
            <a:r>
              <a:rPr lang="en-US" sz="1200">
                <a:solidFill>
                  <a:srgbClr val="000000"/>
                </a:solidFill>
                <a:latin typeface="+mn-lt"/>
                <a:ea typeface="+mn-ea"/>
              </a:rPr>
              <a:t>
</a:t>
            </a:r>
            <a:endParaRPr/>
          </a:p>
        </p:txBody>
      </p:sp>
      <p:sp>
        <p:nvSpPr>
          <p:cNvPr id="328" name="TextShape 2"/>
          <p:cNvSpPr txBox="1"/>
          <p:nvPr/>
        </p:nvSpPr>
        <p:spPr>
          <a:xfrm>
            <a:off x="3884760" y="8685360"/>
            <a:ext cx="2971440" cy="458280"/>
          </a:xfrm>
          <a:prstGeom prst="rect">
            <a:avLst/>
          </a:prstGeom>
        </p:spPr>
        <p:txBody>
          <a:bodyPr anchor="b"/>
          <a:p>
            <a:pPr algn="r">
              <a:lnSpc>
                <a:spcPct val="100000"/>
              </a:lnSpc>
            </a:pPr>
            <a:fld id="{373C8267-3631-42F1-919D-67F265C47F7B}"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1. Bluetooth is designed for peer to peer connection. It is not designed for multiple connection. The bluetooth socket have very different behavior compared with TCP socket. In older version of Android, less than android 4.3, there are different kinds of bugs when trying connecting multiple devices at the same time. Different phone manufacturer may have slightly different behavior. Which all make our project difficult.</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The existing apps of bluetooth chat usually have a chat - room styled design. There are not building a user to user conversation. Testing such app would be easier.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But for our project, testing should include large scale testing, so that we could know the perfomance of the network. Although we did borrowed up to ten devices, many of them is having older version of android and bluetooth. Also, testing different topology may be different because of the range of bluetooth, a lot of devices can directly link to each other. When sending messages,  there would usually be a maximum of two hops when we are testing.  It is extremely difficult to set up some complicated topology we want.</a:t>
            </a:r>
            <a:endParaRPr/>
          </a:p>
          <a:p>
            <a:pPr>
              <a:lnSpc>
                <a:spcPct val="100000"/>
              </a:lnSpc>
            </a:pPr>
            <a:r>
              <a:rPr lang="en-US" sz="1200">
                <a:solidFill>
                  <a:srgbClr val="000000"/>
                </a:solidFill>
                <a:latin typeface="+mn-lt"/>
                <a:ea typeface="+mn-ea"/>
              </a:rPr>
              <a:t>
</a:t>
            </a:r>
            <a:endParaRPr/>
          </a:p>
        </p:txBody>
      </p:sp>
      <p:sp>
        <p:nvSpPr>
          <p:cNvPr id="330" name="TextShape 2"/>
          <p:cNvSpPr txBox="1"/>
          <p:nvPr/>
        </p:nvSpPr>
        <p:spPr>
          <a:xfrm>
            <a:off x="3884760" y="8685360"/>
            <a:ext cx="2971440" cy="458280"/>
          </a:xfrm>
          <a:prstGeom prst="rect">
            <a:avLst/>
          </a:prstGeom>
        </p:spPr>
        <p:txBody>
          <a:bodyPr anchor="b"/>
          <a:p>
            <a:pPr algn="r">
              <a:lnSpc>
                <a:spcPct val="100000"/>
              </a:lnSpc>
            </a:pPr>
            <a:fld id="{BFDAF319-BBF9-4B5A-8BED-6A1F448C32B7}"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1"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although the direct reaching distance of Bluetooth connection is only 50 meters, the network based on Bluetooth could enable people to send data or messages to any end nodes of this network. It would significantly increase the reaching distance of the users, and it could be very useful in some scenario when none of WiFi, 3G/4G data service or telephone messaging service is available.</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
</a:t>
            </a:r>
            <a:endParaRPr/>
          </a:p>
          <a:p>
            <a:pPr>
              <a:lnSpc>
                <a:spcPct val="100000"/>
              </a:lnSpc>
            </a:pPr>
            <a:endParaRPr/>
          </a:p>
        </p:txBody>
      </p:sp>
      <p:sp>
        <p:nvSpPr>
          <p:cNvPr id="332" name="TextShape 2"/>
          <p:cNvSpPr txBox="1"/>
          <p:nvPr/>
        </p:nvSpPr>
        <p:spPr>
          <a:xfrm>
            <a:off x="3884760" y="8685360"/>
            <a:ext cx="2971440" cy="458280"/>
          </a:xfrm>
          <a:prstGeom prst="rect">
            <a:avLst/>
          </a:prstGeom>
        </p:spPr>
        <p:txBody>
          <a:bodyPr anchor="b"/>
          <a:p>
            <a:pPr algn="r">
              <a:lnSpc>
                <a:spcPct val="100000"/>
              </a:lnSpc>
            </a:pPr>
            <a:fld id="{9581B9A3-1A2A-47C1-9176-AA07C6AC27A9}"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PlaceHolder 1"/>
          <p:cNvSpPr>
            <a:spLocks noGrp="1"/>
          </p:cNvSpPr>
          <p:nvPr>
            <p:ph type="body"/>
          </p:nvPr>
        </p:nvSpPr>
        <p:spPr>
          <a:xfrm>
            <a:off x="685800" y="4400640"/>
            <a:ext cx="5486040" cy="3600000"/>
          </a:xfrm>
          <a:prstGeom prst="rect">
            <a:avLst/>
          </a:prstGeom>
        </p:spPr>
        <p:txBody>
          <a:bodyPr/>
          <a:p>
            <a:r>
              <a:rPr lang="en-US" sz="1200">
                <a:solidFill>
                  <a:srgbClr val="000000"/>
                </a:solidFill>
                <a:latin typeface="+mn-lt"/>
                <a:ea typeface="+mn-ea"/>
              </a:rPr>
              <a:t>Thank you very much for your attentions, and We would love to answer any questions in next 5 minutes.</a:t>
            </a:r>
            <a:endParaRPr/>
          </a:p>
        </p:txBody>
      </p:sp>
      <p:sp>
        <p:nvSpPr>
          <p:cNvPr id="334" name="TextShape 2"/>
          <p:cNvSpPr txBox="1"/>
          <p:nvPr/>
        </p:nvSpPr>
        <p:spPr>
          <a:xfrm>
            <a:off x="3884760" y="8685360"/>
            <a:ext cx="2971440" cy="458280"/>
          </a:xfrm>
          <a:prstGeom prst="rect">
            <a:avLst/>
          </a:prstGeom>
        </p:spPr>
        <p:txBody>
          <a:bodyPr anchor="b"/>
          <a:p>
            <a:pPr algn="r">
              <a:lnSpc>
                <a:spcPct val="100000"/>
              </a:lnSpc>
            </a:pPr>
            <a:fld id="{6CC5D3F0-9830-4614-83B1-A0CDA04569CA}" type="slidenum">
              <a:rPr lang="en-US" sz="1200">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7" name="PlaceHolder 1"/>
          <p:cNvSpPr>
            <a:spLocks noGrp="1"/>
          </p:cNvSpPr>
          <p:nvPr>
            <p:ph type="body"/>
          </p:nvPr>
        </p:nvSpPr>
        <p:spPr>
          <a:xfrm>
            <a:off x="685800" y="4400640"/>
            <a:ext cx="5486040" cy="3600000"/>
          </a:xfrm>
          <a:prstGeom prst="rect">
            <a:avLst/>
          </a:prstGeom>
        </p:spPr>
        <p:txBody>
          <a:bodyPr/>
          <a:p>
            <a:endParaRPr/>
          </a:p>
        </p:txBody>
      </p:sp>
      <p:sp>
        <p:nvSpPr>
          <p:cNvPr id="298" name="TextShape 2"/>
          <p:cNvSpPr txBox="1"/>
          <p:nvPr/>
        </p:nvSpPr>
        <p:spPr>
          <a:xfrm>
            <a:off x="3884760" y="8685360"/>
            <a:ext cx="2971440" cy="458280"/>
          </a:xfrm>
          <a:prstGeom prst="rect">
            <a:avLst/>
          </a:prstGeom>
        </p:spPr>
        <p:txBody>
          <a:bodyPr anchor="b"/>
          <a:p>
            <a:pPr algn="r">
              <a:lnSpc>
                <a:spcPct val="100000"/>
              </a:lnSpc>
            </a:pPr>
            <a:fld id="{51EF2660-E9EB-4DE2-8F45-0E4CFED09DB7}"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9"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The platform on which we build this system would be android OS.</a:t>
            </a:r>
            <a:endParaRPr/>
          </a:p>
          <a:p>
            <a:pPr>
              <a:lnSpc>
                <a:spcPct val="100000"/>
              </a:lnSpc>
            </a:pPr>
            <a:r>
              <a:rPr lang="en-US" sz="1200">
                <a:solidFill>
                  <a:srgbClr val="000000"/>
                </a:solidFill>
                <a:latin typeface="+mn-lt"/>
                <a:ea typeface="+mn-ea"/>
              </a:rPr>
              <a:t>We will be using smartphones and tablets to test our system. The result of the project would be an Android app.</a:t>
            </a:r>
            <a:endParaRPr/>
          </a:p>
        </p:txBody>
      </p:sp>
      <p:sp>
        <p:nvSpPr>
          <p:cNvPr id="300" name="TextShape 2"/>
          <p:cNvSpPr txBox="1"/>
          <p:nvPr/>
        </p:nvSpPr>
        <p:spPr>
          <a:xfrm>
            <a:off x="3884760" y="8685360"/>
            <a:ext cx="2971440" cy="458280"/>
          </a:xfrm>
          <a:prstGeom prst="rect">
            <a:avLst/>
          </a:prstGeom>
        </p:spPr>
        <p:txBody>
          <a:bodyPr anchor="b"/>
          <a:p>
            <a:pPr algn="r">
              <a:lnSpc>
                <a:spcPct val="100000"/>
              </a:lnSpc>
            </a:pPr>
            <a:fld id="{EEB2285A-95C9-4182-A188-F1FEF7F18128}"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1"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Here is our Architecture of the whole system. There would be three layers of our architecture. The lower layer, the middle layer, and upper layer.</a:t>
            </a:r>
            <a:endParaRPr/>
          </a:p>
        </p:txBody>
      </p:sp>
      <p:sp>
        <p:nvSpPr>
          <p:cNvPr id="302" name="TextShape 2"/>
          <p:cNvSpPr txBox="1"/>
          <p:nvPr/>
        </p:nvSpPr>
        <p:spPr>
          <a:xfrm>
            <a:off x="3884760" y="8685360"/>
            <a:ext cx="2971440" cy="458280"/>
          </a:xfrm>
          <a:prstGeom prst="rect">
            <a:avLst/>
          </a:prstGeom>
        </p:spPr>
        <p:txBody>
          <a:bodyPr anchor="b"/>
          <a:p>
            <a:pPr algn="r">
              <a:lnSpc>
                <a:spcPct val="100000"/>
              </a:lnSpc>
            </a:pPr>
            <a:fld id="{7674BACE-4576-4B31-8C8A-82E3EE55DC54}"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The lower layer would be responsible for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More specifically, in this layer, what we could see, is a device and it’s direct neighbour. It will be able to send data to it’s direct neighbor. The content of the data is not known by this layer. The data is given to this layer by the middle class. All this layer need to do is sending it to a neighbor that the middle class specified.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This layer would also listen to incoming data. Again, lower class does not understand the content of the data. This data may be a message from one user to another, it may be configuration and topology information. Lower class would simply notify the middle class that there is new data coming, and the middle class will handle it later on.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As this layer can see it’s direct neighbor, when there are new neighbor coming and leaving, it will listen to this information and tell it to the middle class.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Now our middle class would have a view of the whole network. The protocol is implemented in this layer. Depending on the protocol, it may or may not know the whole topology of the network, but it will always maintain the information of all users in the network.</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When upper layer want to send a message to a user, first of all, the middle class would generate a data with specific format that the protocol decide. It may contains information like sender, receiver, sequence number, and the message itself.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Since the destination of the message may not be directly connected to this device, the middle class is responsible for finding a way to send the message to the user. It will calculate the next hop and send it the data.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When the lower class notify this middle layer that there are neighbor coming and leaving, the middle class would then figure out who are now in the network based on the information it have. It will also sent out data containing topology information if it is necessary. Then, the other devices would be able to know topology change in the network.</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The upper class is closely related to Android programming and user interface. The middle class would tell this layer all users connectable. It will send and get messages using the middle class. This layer will maintain conversations with other users. When there are any change, this layer will be responsible for displaying it correctly.</a:t>
            </a:r>
            <a:endParaRPr/>
          </a:p>
        </p:txBody>
      </p:sp>
      <p:sp>
        <p:nvSpPr>
          <p:cNvPr id="304" name="TextShape 2"/>
          <p:cNvSpPr txBox="1"/>
          <p:nvPr/>
        </p:nvSpPr>
        <p:spPr>
          <a:xfrm>
            <a:off x="3884760" y="8685360"/>
            <a:ext cx="2971440" cy="458280"/>
          </a:xfrm>
          <a:prstGeom prst="rect">
            <a:avLst/>
          </a:prstGeom>
        </p:spPr>
        <p:txBody>
          <a:bodyPr anchor="b"/>
          <a:p>
            <a:pPr algn="r">
              <a:lnSpc>
                <a:spcPct val="100000"/>
              </a:lnSpc>
            </a:pPr>
            <a:fld id="{C0117C7A-D857-475D-BD46-DC84E1447295}"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Xiaoqin’s presentation ends here, which shall consume around 7 minutes.</a:t>
            </a:r>
            <a:endParaRPr/>
          </a:p>
          <a:p>
            <a:pPr>
              <a:lnSpc>
                <a:spcPct val="100000"/>
              </a:lnSpc>
            </a:pPr>
            <a:r>
              <a:rPr lang="en-US" sz="1200">
                <a:solidFill>
                  <a:srgbClr val="000000"/>
                </a:solidFill>
                <a:latin typeface="+mn-lt"/>
                <a:ea typeface="+mn-ea"/>
              </a:rPr>
              <a:t>
</a:t>
            </a:r>
            <a:endParaRPr/>
          </a:p>
        </p:txBody>
      </p:sp>
      <p:sp>
        <p:nvSpPr>
          <p:cNvPr id="306" name="TextShape 2"/>
          <p:cNvSpPr txBox="1"/>
          <p:nvPr/>
        </p:nvSpPr>
        <p:spPr>
          <a:xfrm>
            <a:off x="3884760" y="8685360"/>
            <a:ext cx="2971440" cy="458280"/>
          </a:xfrm>
          <a:prstGeom prst="rect">
            <a:avLst/>
          </a:prstGeom>
        </p:spPr>
        <p:txBody>
          <a:bodyPr anchor="b"/>
          <a:p>
            <a:pPr algn="r">
              <a:lnSpc>
                <a:spcPct val="100000"/>
              </a:lnSpc>
            </a:pPr>
            <a:fld id="{22FD34B5-B809-40C0-8224-1BCC22A4F61D}"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27" name="PlaceHolder 2"/>
          <p:cNvSpPr>
            <a:spLocks noGrp="1"/>
          </p:cNvSpPr>
          <p:nvPr>
            <p:ph type="body"/>
          </p:nvPr>
        </p:nvSpPr>
        <p:spPr>
          <a:xfrm>
            <a:off x="628560" y="1825560"/>
            <a:ext cx="7886520" cy="2075040"/>
          </a:xfrm>
          <a:prstGeom prst="rect">
            <a:avLst/>
          </a:prstGeom>
        </p:spPr>
        <p:txBody>
          <a:bodyPr bIns="0" lIns="0" rIns="0" tIns="0" wrap="none"/>
          <a:p>
            <a:endParaRPr/>
          </a:p>
        </p:txBody>
      </p:sp>
      <p:sp>
        <p:nvSpPr>
          <p:cNvPr id="28" name="PlaceHolder 3"/>
          <p:cNvSpPr>
            <a:spLocks noGrp="1"/>
          </p:cNvSpPr>
          <p:nvPr>
            <p:ph type="body"/>
          </p:nvPr>
        </p:nvSpPr>
        <p:spPr>
          <a:xfrm>
            <a:off x="628560" y="4097880"/>
            <a:ext cx="7886520" cy="207504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30" name="PlaceHolder 2"/>
          <p:cNvSpPr>
            <a:spLocks noGrp="1"/>
          </p:cNvSpPr>
          <p:nvPr>
            <p:ph type="body"/>
          </p:nvPr>
        </p:nvSpPr>
        <p:spPr>
          <a:xfrm>
            <a:off x="628560" y="1825560"/>
            <a:ext cx="3848400" cy="2075040"/>
          </a:xfrm>
          <a:prstGeom prst="rect">
            <a:avLst/>
          </a:prstGeom>
        </p:spPr>
        <p:txBody>
          <a:bodyPr bIns="0" lIns="0" rIns="0" tIns="0" wrap="none"/>
          <a:p>
            <a:endParaRPr/>
          </a:p>
        </p:txBody>
      </p:sp>
      <p:sp>
        <p:nvSpPr>
          <p:cNvPr id="31" name="PlaceHolder 3"/>
          <p:cNvSpPr>
            <a:spLocks noGrp="1"/>
          </p:cNvSpPr>
          <p:nvPr>
            <p:ph type="body"/>
          </p:nvPr>
        </p:nvSpPr>
        <p:spPr>
          <a:xfrm>
            <a:off x="4669560" y="1825560"/>
            <a:ext cx="3848400" cy="2075040"/>
          </a:xfrm>
          <a:prstGeom prst="rect">
            <a:avLst/>
          </a:prstGeom>
        </p:spPr>
        <p:txBody>
          <a:bodyPr bIns="0" lIns="0" rIns="0" tIns="0" wrap="none"/>
          <a:p>
            <a:endParaRPr/>
          </a:p>
        </p:txBody>
      </p:sp>
      <p:sp>
        <p:nvSpPr>
          <p:cNvPr id="32" name="PlaceHolder 4"/>
          <p:cNvSpPr>
            <a:spLocks noGrp="1"/>
          </p:cNvSpPr>
          <p:nvPr>
            <p:ph type="body"/>
          </p:nvPr>
        </p:nvSpPr>
        <p:spPr>
          <a:xfrm>
            <a:off x="4669560" y="4097880"/>
            <a:ext cx="3848400" cy="2075040"/>
          </a:xfrm>
          <a:prstGeom prst="rect">
            <a:avLst/>
          </a:prstGeom>
        </p:spPr>
        <p:txBody>
          <a:bodyPr bIns="0" lIns="0" rIns="0" tIns="0" wrap="none"/>
          <a:p>
            <a:endParaRPr/>
          </a:p>
        </p:txBody>
      </p:sp>
      <p:sp>
        <p:nvSpPr>
          <p:cNvPr id="33" name="PlaceHolder 5"/>
          <p:cNvSpPr>
            <a:spLocks noGrp="1"/>
          </p:cNvSpPr>
          <p:nvPr>
            <p:ph type="body"/>
          </p:nvPr>
        </p:nvSpPr>
        <p:spPr>
          <a:xfrm>
            <a:off x="628560" y="4097880"/>
            <a:ext cx="3848400" cy="207504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35" name="PlaceHolder 2"/>
          <p:cNvSpPr>
            <a:spLocks noGrp="1"/>
          </p:cNvSpPr>
          <p:nvPr>
            <p:ph type="body"/>
          </p:nvPr>
        </p:nvSpPr>
        <p:spPr>
          <a:xfrm>
            <a:off x="628560" y="1825560"/>
            <a:ext cx="3848400" cy="2075040"/>
          </a:xfrm>
          <a:prstGeom prst="rect">
            <a:avLst/>
          </a:prstGeom>
        </p:spPr>
        <p:txBody>
          <a:bodyPr bIns="0" lIns="0" rIns="0" tIns="0" wrap="none"/>
          <a:p>
            <a:endParaRPr/>
          </a:p>
        </p:txBody>
      </p:sp>
      <p:sp>
        <p:nvSpPr>
          <p:cNvPr id="36" name="PlaceHolder 3"/>
          <p:cNvSpPr>
            <a:spLocks noGrp="1"/>
          </p:cNvSpPr>
          <p:nvPr>
            <p:ph type="body"/>
          </p:nvPr>
        </p:nvSpPr>
        <p:spPr>
          <a:xfrm>
            <a:off x="4669560" y="1825560"/>
            <a:ext cx="3848400" cy="2075040"/>
          </a:xfrm>
          <a:prstGeom prst="rect">
            <a:avLst/>
          </a:prstGeom>
        </p:spPr>
        <p:txBody>
          <a:bodyPr bIns="0" lIns="0" rIns="0" tIns="0" wrap="none"/>
          <a:p>
            <a:endParaRPr/>
          </a:p>
        </p:txBody>
      </p:sp>
      <p:pic>
        <p:nvPicPr>
          <p:cNvPr descr="" id="37" name=""/>
          <p:cNvPicPr/>
          <p:nvPr/>
        </p:nvPicPr>
        <p:blipFill>
          <a:blip r:embed="rId2"/>
          <a:stretch>
            <a:fillRect/>
          </a:stretch>
        </p:blipFill>
        <p:spPr>
          <a:xfrm>
            <a:off x="5293440" y="4097880"/>
            <a:ext cx="2600640" cy="2075040"/>
          </a:xfrm>
          <a:prstGeom prst="rect">
            <a:avLst/>
          </a:prstGeom>
          <a:ln>
            <a:noFill/>
          </a:ln>
        </p:spPr>
      </p:pic>
      <p:pic>
        <p:nvPicPr>
          <p:cNvPr descr="" id="38" name=""/>
          <p:cNvPicPr/>
          <p:nvPr/>
        </p:nvPicPr>
        <p:blipFill>
          <a:blip r:embed="rId3"/>
          <a:stretch>
            <a:fillRect/>
          </a:stretch>
        </p:blipFill>
        <p:spPr>
          <a:xfrm>
            <a:off x="1252440" y="4097880"/>
            <a:ext cx="2600640" cy="20750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45" name="PlaceHolder 2"/>
          <p:cNvSpPr>
            <a:spLocks noGrp="1"/>
          </p:cNvSpPr>
          <p:nvPr>
            <p:ph type="subTitle"/>
          </p:nvPr>
        </p:nvSpPr>
        <p:spPr>
          <a:xfrm>
            <a:off x="628560" y="1825560"/>
            <a:ext cx="7886520" cy="435132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47" name="PlaceHolder 2"/>
          <p:cNvSpPr>
            <a:spLocks noGrp="1"/>
          </p:cNvSpPr>
          <p:nvPr>
            <p:ph type="body"/>
          </p:nvPr>
        </p:nvSpPr>
        <p:spPr>
          <a:xfrm>
            <a:off x="628560" y="1825560"/>
            <a:ext cx="7886520" cy="435096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49" name="PlaceHolder 2"/>
          <p:cNvSpPr>
            <a:spLocks noGrp="1"/>
          </p:cNvSpPr>
          <p:nvPr>
            <p:ph type="body"/>
          </p:nvPr>
        </p:nvSpPr>
        <p:spPr>
          <a:xfrm>
            <a:off x="628560" y="1825560"/>
            <a:ext cx="3848400" cy="4350960"/>
          </a:xfrm>
          <a:prstGeom prst="rect">
            <a:avLst/>
          </a:prstGeom>
        </p:spPr>
        <p:txBody>
          <a:bodyPr bIns="0" lIns="0" rIns="0" tIns="0" wrap="none"/>
          <a:p>
            <a:endParaRPr/>
          </a:p>
        </p:txBody>
      </p:sp>
      <p:sp>
        <p:nvSpPr>
          <p:cNvPr id="50" name="PlaceHolder 3"/>
          <p:cNvSpPr>
            <a:spLocks noGrp="1"/>
          </p:cNvSpPr>
          <p:nvPr>
            <p:ph type="body"/>
          </p:nvPr>
        </p:nvSpPr>
        <p:spPr>
          <a:xfrm>
            <a:off x="4669560" y="1825560"/>
            <a:ext cx="3848400" cy="435096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28560" y="365040"/>
            <a:ext cx="7886520" cy="581148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54" name="PlaceHolder 2"/>
          <p:cNvSpPr>
            <a:spLocks noGrp="1"/>
          </p:cNvSpPr>
          <p:nvPr>
            <p:ph type="body"/>
          </p:nvPr>
        </p:nvSpPr>
        <p:spPr>
          <a:xfrm>
            <a:off x="628560" y="1825560"/>
            <a:ext cx="3848400" cy="2075040"/>
          </a:xfrm>
          <a:prstGeom prst="rect">
            <a:avLst/>
          </a:prstGeom>
        </p:spPr>
        <p:txBody>
          <a:bodyPr bIns="0" lIns="0" rIns="0" tIns="0" wrap="none"/>
          <a:p>
            <a:endParaRPr/>
          </a:p>
        </p:txBody>
      </p:sp>
      <p:sp>
        <p:nvSpPr>
          <p:cNvPr id="55" name="PlaceHolder 3"/>
          <p:cNvSpPr>
            <a:spLocks noGrp="1"/>
          </p:cNvSpPr>
          <p:nvPr>
            <p:ph type="body"/>
          </p:nvPr>
        </p:nvSpPr>
        <p:spPr>
          <a:xfrm>
            <a:off x="628560" y="4097880"/>
            <a:ext cx="3848400" cy="2075040"/>
          </a:xfrm>
          <a:prstGeom prst="rect">
            <a:avLst/>
          </a:prstGeom>
        </p:spPr>
        <p:txBody>
          <a:bodyPr bIns="0" lIns="0" rIns="0" tIns="0" wrap="none"/>
          <a:p>
            <a:endParaRPr/>
          </a:p>
        </p:txBody>
      </p:sp>
      <p:sp>
        <p:nvSpPr>
          <p:cNvPr id="56" name="PlaceHolder 4"/>
          <p:cNvSpPr>
            <a:spLocks noGrp="1"/>
          </p:cNvSpPr>
          <p:nvPr>
            <p:ph type="body"/>
          </p:nvPr>
        </p:nvSpPr>
        <p:spPr>
          <a:xfrm>
            <a:off x="4669560" y="1825560"/>
            <a:ext cx="3848400" cy="435096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6" name="PlaceHolder 2"/>
          <p:cNvSpPr>
            <a:spLocks noGrp="1"/>
          </p:cNvSpPr>
          <p:nvPr>
            <p:ph type="subTitle"/>
          </p:nvPr>
        </p:nvSpPr>
        <p:spPr>
          <a:xfrm>
            <a:off x="628560" y="1825560"/>
            <a:ext cx="7886520" cy="435132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58" name="PlaceHolder 2"/>
          <p:cNvSpPr>
            <a:spLocks noGrp="1"/>
          </p:cNvSpPr>
          <p:nvPr>
            <p:ph type="body"/>
          </p:nvPr>
        </p:nvSpPr>
        <p:spPr>
          <a:xfrm>
            <a:off x="628560" y="1825560"/>
            <a:ext cx="3848400" cy="4350960"/>
          </a:xfrm>
          <a:prstGeom prst="rect">
            <a:avLst/>
          </a:prstGeom>
        </p:spPr>
        <p:txBody>
          <a:bodyPr bIns="0" lIns="0" rIns="0" tIns="0" wrap="none"/>
          <a:p>
            <a:endParaRPr/>
          </a:p>
        </p:txBody>
      </p:sp>
      <p:sp>
        <p:nvSpPr>
          <p:cNvPr id="59" name="PlaceHolder 3"/>
          <p:cNvSpPr>
            <a:spLocks noGrp="1"/>
          </p:cNvSpPr>
          <p:nvPr>
            <p:ph type="body"/>
          </p:nvPr>
        </p:nvSpPr>
        <p:spPr>
          <a:xfrm>
            <a:off x="4669560" y="1825560"/>
            <a:ext cx="3848400" cy="2075040"/>
          </a:xfrm>
          <a:prstGeom prst="rect">
            <a:avLst/>
          </a:prstGeom>
        </p:spPr>
        <p:txBody>
          <a:bodyPr bIns="0" lIns="0" rIns="0" tIns="0" wrap="none"/>
          <a:p>
            <a:endParaRPr/>
          </a:p>
        </p:txBody>
      </p:sp>
      <p:sp>
        <p:nvSpPr>
          <p:cNvPr id="60" name="PlaceHolder 4"/>
          <p:cNvSpPr>
            <a:spLocks noGrp="1"/>
          </p:cNvSpPr>
          <p:nvPr>
            <p:ph type="body"/>
          </p:nvPr>
        </p:nvSpPr>
        <p:spPr>
          <a:xfrm>
            <a:off x="4669560" y="4097880"/>
            <a:ext cx="3848400" cy="207504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62" name="PlaceHolder 2"/>
          <p:cNvSpPr>
            <a:spLocks noGrp="1"/>
          </p:cNvSpPr>
          <p:nvPr>
            <p:ph type="body"/>
          </p:nvPr>
        </p:nvSpPr>
        <p:spPr>
          <a:xfrm>
            <a:off x="628560" y="1825560"/>
            <a:ext cx="3848400" cy="2075040"/>
          </a:xfrm>
          <a:prstGeom prst="rect">
            <a:avLst/>
          </a:prstGeom>
        </p:spPr>
        <p:txBody>
          <a:bodyPr bIns="0" lIns="0" rIns="0" tIns="0" wrap="none"/>
          <a:p>
            <a:endParaRPr/>
          </a:p>
        </p:txBody>
      </p:sp>
      <p:sp>
        <p:nvSpPr>
          <p:cNvPr id="63" name="PlaceHolder 3"/>
          <p:cNvSpPr>
            <a:spLocks noGrp="1"/>
          </p:cNvSpPr>
          <p:nvPr>
            <p:ph type="body"/>
          </p:nvPr>
        </p:nvSpPr>
        <p:spPr>
          <a:xfrm>
            <a:off x="4669560" y="1825560"/>
            <a:ext cx="3848400" cy="2075040"/>
          </a:xfrm>
          <a:prstGeom prst="rect">
            <a:avLst/>
          </a:prstGeom>
        </p:spPr>
        <p:txBody>
          <a:bodyPr bIns="0" lIns="0" rIns="0" tIns="0" wrap="none"/>
          <a:p>
            <a:endParaRPr/>
          </a:p>
        </p:txBody>
      </p:sp>
      <p:sp>
        <p:nvSpPr>
          <p:cNvPr id="64" name="PlaceHolder 4"/>
          <p:cNvSpPr>
            <a:spLocks noGrp="1"/>
          </p:cNvSpPr>
          <p:nvPr>
            <p:ph type="body"/>
          </p:nvPr>
        </p:nvSpPr>
        <p:spPr>
          <a:xfrm>
            <a:off x="628560" y="4097880"/>
            <a:ext cx="7886160" cy="207504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66" name="PlaceHolder 2"/>
          <p:cNvSpPr>
            <a:spLocks noGrp="1"/>
          </p:cNvSpPr>
          <p:nvPr>
            <p:ph type="body"/>
          </p:nvPr>
        </p:nvSpPr>
        <p:spPr>
          <a:xfrm>
            <a:off x="628560" y="1825560"/>
            <a:ext cx="7886520" cy="2075040"/>
          </a:xfrm>
          <a:prstGeom prst="rect">
            <a:avLst/>
          </a:prstGeom>
        </p:spPr>
        <p:txBody>
          <a:bodyPr bIns="0" lIns="0" rIns="0" tIns="0" wrap="none"/>
          <a:p>
            <a:endParaRPr/>
          </a:p>
        </p:txBody>
      </p:sp>
      <p:sp>
        <p:nvSpPr>
          <p:cNvPr id="67" name="PlaceHolder 3"/>
          <p:cNvSpPr>
            <a:spLocks noGrp="1"/>
          </p:cNvSpPr>
          <p:nvPr>
            <p:ph type="body"/>
          </p:nvPr>
        </p:nvSpPr>
        <p:spPr>
          <a:xfrm>
            <a:off x="628560" y="4097880"/>
            <a:ext cx="7886520" cy="207504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69" name="PlaceHolder 2"/>
          <p:cNvSpPr>
            <a:spLocks noGrp="1"/>
          </p:cNvSpPr>
          <p:nvPr>
            <p:ph type="body"/>
          </p:nvPr>
        </p:nvSpPr>
        <p:spPr>
          <a:xfrm>
            <a:off x="628560" y="1825560"/>
            <a:ext cx="3848400" cy="2075040"/>
          </a:xfrm>
          <a:prstGeom prst="rect">
            <a:avLst/>
          </a:prstGeom>
        </p:spPr>
        <p:txBody>
          <a:bodyPr bIns="0" lIns="0" rIns="0" tIns="0" wrap="none"/>
          <a:p>
            <a:endParaRPr/>
          </a:p>
        </p:txBody>
      </p:sp>
      <p:sp>
        <p:nvSpPr>
          <p:cNvPr id="70" name="PlaceHolder 3"/>
          <p:cNvSpPr>
            <a:spLocks noGrp="1"/>
          </p:cNvSpPr>
          <p:nvPr>
            <p:ph type="body"/>
          </p:nvPr>
        </p:nvSpPr>
        <p:spPr>
          <a:xfrm>
            <a:off x="4669560" y="1825560"/>
            <a:ext cx="3848400" cy="2075040"/>
          </a:xfrm>
          <a:prstGeom prst="rect">
            <a:avLst/>
          </a:prstGeom>
        </p:spPr>
        <p:txBody>
          <a:bodyPr bIns="0" lIns="0" rIns="0" tIns="0" wrap="none"/>
          <a:p>
            <a:endParaRPr/>
          </a:p>
        </p:txBody>
      </p:sp>
      <p:sp>
        <p:nvSpPr>
          <p:cNvPr id="71" name="PlaceHolder 4"/>
          <p:cNvSpPr>
            <a:spLocks noGrp="1"/>
          </p:cNvSpPr>
          <p:nvPr>
            <p:ph type="body"/>
          </p:nvPr>
        </p:nvSpPr>
        <p:spPr>
          <a:xfrm>
            <a:off x="4669560" y="4097880"/>
            <a:ext cx="3848400" cy="2075040"/>
          </a:xfrm>
          <a:prstGeom prst="rect">
            <a:avLst/>
          </a:prstGeom>
        </p:spPr>
        <p:txBody>
          <a:bodyPr bIns="0" lIns="0" rIns="0" tIns="0" wrap="none"/>
          <a:p>
            <a:endParaRPr/>
          </a:p>
        </p:txBody>
      </p:sp>
      <p:sp>
        <p:nvSpPr>
          <p:cNvPr id="72" name="PlaceHolder 5"/>
          <p:cNvSpPr>
            <a:spLocks noGrp="1"/>
          </p:cNvSpPr>
          <p:nvPr>
            <p:ph type="body"/>
          </p:nvPr>
        </p:nvSpPr>
        <p:spPr>
          <a:xfrm>
            <a:off x="628560" y="4097880"/>
            <a:ext cx="3848400" cy="207504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74" name="PlaceHolder 2"/>
          <p:cNvSpPr>
            <a:spLocks noGrp="1"/>
          </p:cNvSpPr>
          <p:nvPr>
            <p:ph type="body"/>
          </p:nvPr>
        </p:nvSpPr>
        <p:spPr>
          <a:xfrm>
            <a:off x="628560" y="1825560"/>
            <a:ext cx="3848400" cy="2075040"/>
          </a:xfrm>
          <a:prstGeom prst="rect">
            <a:avLst/>
          </a:prstGeom>
        </p:spPr>
        <p:txBody>
          <a:bodyPr bIns="0" lIns="0" rIns="0" tIns="0" wrap="none"/>
          <a:p>
            <a:endParaRPr/>
          </a:p>
        </p:txBody>
      </p:sp>
      <p:sp>
        <p:nvSpPr>
          <p:cNvPr id="75" name="PlaceHolder 3"/>
          <p:cNvSpPr>
            <a:spLocks noGrp="1"/>
          </p:cNvSpPr>
          <p:nvPr>
            <p:ph type="body"/>
          </p:nvPr>
        </p:nvSpPr>
        <p:spPr>
          <a:xfrm>
            <a:off x="4669560" y="1825560"/>
            <a:ext cx="3848400" cy="2075040"/>
          </a:xfrm>
          <a:prstGeom prst="rect">
            <a:avLst/>
          </a:prstGeom>
        </p:spPr>
        <p:txBody>
          <a:bodyPr bIns="0" lIns="0" rIns="0" tIns="0" wrap="none"/>
          <a:p>
            <a:endParaRPr/>
          </a:p>
        </p:txBody>
      </p:sp>
      <p:pic>
        <p:nvPicPr>
          <p:cNvPr descr="" id="76" name=""/>
          <p:cNvPicPr/>
          <p:nvPr/>
        </p:nvPicPr>
        <p:blipFill>
          <a:blip r:embed="rId2"/>
          <a:stretch>
            <a:fillRect/>
          </a:stretch>
        </p:blipFill>
        <p:spPr>
          <a:xfrm>
            <a:off x="5293440" y="4097880"/>
            <a:ext cx="2600640" cy="2075040"/>
          </a:xfrm>
          <a:prstGeom prst="rect">
            <a:avLst/>
          </a:prstGeom>
          <a:ln>
            <a:noFill/>
          </a:ln>
        </p:spPr>
      </p:pic>
      <p:pic>
        <p:nvPicPr>
          <p:cNvPr descr="" id="77" name=""/>
          <p:cNvPicPr/>
          <p:nvPr/>
        </p:nvPicPr>
        <p:blipFill>
          <a:blip r:embed="rId3"/>
          <a:stretch>
            <a:fillRect/>
          </a:stretch>
        </p:blipFill>
        <p:spPr>
          <a:xfrm>
            <a:off x="1252440" y="4097880"/>
            <a:ext cx="2600640" cy="207504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8" name="PlaceHolder 2"/>
          <p:cNvSpPr>
            <a:spLocks noGrp="1"/>
          </p:cNvSpPr>
          <p:nvPr>
            <p:ph type="body"/>
          </p:nvPr>
        </p:nvSpPr>
        <p:spPr>
          <a:xfrm>
            <a:off x="628560" y="1825560"/>
            <a:ext cx="7886520" cy="435096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10" name="PlaceHolder 2"/>
          <p:cNvSpPr>
            <a:spLocks noGrp="1"/>
          </p:cNvSpPr>
          <p:nvPr>
            <p:ph type="body"/>
          </p:nvPr>
        </p:nvSpPr>
        <p:spPr>
          <a:xfrm>
            <a:off x="628560" y="1825560"/>
            <a:ext cx="3848400" cy="4350960"/>
          </a:xfrm>
          <a:prstGeom prst="rect">
            <a:avLst/>
          </a:prstGeom>
        </p:spPr>
        <p:txBody>
          <a:bodyPr bIns="0" lIns="0" rIns="0" tIns="0" wrap="none"/>
          <a:p>
            <a:endParaRPr/>
          </a:p>
        </p:txBody>
      </p:sp>
      <p:sp>
        <p:nvSpPr>
          <p:cNvPr id="11" name="PlaceHolder 3"/>
          <p:cNvSpPr>
            <a:spLocks noGrp="1"/>
          </p:cNvSpPr>
          <p:nvPr>
            <p:ph type="body"/>
          </p:nvPr>
        </p:nvSpPr>
        <p:spPr>
          <a:xfrm>
            <a:off x="4669560" y="1825560"/>
            <a:ext cx="3848400" cy="4350960"/>
          </a:xfrm>
          <a:prstGeom prst="rect">
            <a:avLst/>
          </a:prstGeom>
        </p:spPr>
        <p:txBody>
          <a:bodyPr bIns="0" lIns="0" rIns="0" tIns="0" wrap="none"/>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28560" y="365040"/>
            <a:ext cx="7886520" cy="581148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15" name="PlaceHolder 2"/>
          <p:cNvSpPr>
            <a:spLocks noGrp="1"/>
          </p:cNvSpPr>
          <p:nvPr>
            <p:ph type="body"/>
          </p:nvPr>
        </p:nvSpPr>
        <p:spPr>
          <a:xfrm>
            <a:off x="628560" y="1825560"/>
            <a:ext cx="3848400" cy="2075040"/>
          </a:xfrm>
          <a:prstGeom prst="rect">
            <a:avLst/>
          </a:prstGeom>
        </p:spPr>
        <p:txBody>
          <a:bodyPr bIns="0" lIns="0" rIns="0" tIns="0" wrap="none"/>
          <a:p>
            <a:endParaRPr/>
          </a:p>
        </p:txBody>
      </p:sp>
      <p:sp>
        <p:nvSpPr>
          <p:cNvPr id="16" name="PlaceHolder 3"/>
          <p:cNvSpPr>
            <a:spLocks noGrp="1"/>
          </p:cNvSpPr>
          <p:nvPr>
            <p:ph type="body"/>
          </p:nvPr>
        </p:nvSpPr>
        <p:spPr>
          <a:xfrm>
            <a:off x="628560" y="4097880"/>
            <a:ext cx="3848400" cy="2075040"/>
          </a:xfrm>
          <a:prstGeom prst="rect">
            <a:avLst/>
          </a:prstGeom>
        </p:spPr>
        <p:txBody>
          <a:bodyPr bIns="0" lIns="0" rIns="0" tIns="0" wrap="none"/>
          <a:p>
            <a:endParaRPr/>
          </a:p>
        </p:txBody>
      </p:sp>
      <p:sp>
        <p:nvSpPr>
          <p:cNvPr id="17" name="PlaceHolder 4"/>
          <p:cNvSpPr>
            <a:spLocks noGrp="1"/>
          </p:cNvSpPr>
          <p:nvPr>
            <p:ph type="body"/>
          </p:nvPr>
        </p:nvSpPr>
        <p:spPr>
          <a:xfrm>
            <a:off x="4669560" y="1825560"/>
            <a:ext cx="3848400" cy="435096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19" name="PlaceHolder 2"/>
          <p:cNvSpPr>
            <a:spLocks noGrp="1"/>
          </p:cNvSpPr>
          <p:nvPr>
            <p:ph type="body"/>
          </p:nvPr>
        </p:nvSpPr>
        <p:spPr>
          <a:xfrm>
            <a:off x="628560" y="1825560"/>
            <a:ext cx="3848400" cy="4350960"/>
          </a:xfrm>
          <a:prstGeom prst="rect">
            <a:avLst/>
          </a:prstGeom>
        </p:spPr>
        <p:txBody>
          <a:bodyPr bIns="0" lIns="0" rIns="0" tIns="0" wrap="none"/>
          <a:p>
            <a:endParaRPr/>
          </a:p>
        </p:txBody>
      </p:sp>
      <p:sp>
        <p:nvSpPr>
          <p:cNvPr id="20" name="PlaceHolder 3"/>
          <p:cNvSpPr>
            <a:spLocks noGrp="1"/>
          </p:cNvSpPr>
          <p:nvPr>
            <p:ph type="body"/>
          </p:nvPr>
        </p:nvSpPr>
        <p:spPr>
          <a:xfrm>
            <a:off x="4669560" y="1825560"/>
            <a:ext cx="3848400" cy="2075040"/>
          </a:xfrm>
          <a:prstGeom prst="rect">
            <a:avLst/>
          </a:prstGeom>
        </p:spPr>
        <p:txBody>
          <a:bodyPr bIns="0" lIns="0" rIns="0" tIns="0" wrap="none"/>
          <a:p>
            <a:endParaRPr/>
          </a:p>
        </p:txBody>
      </p:sp>
      <p:sp>
        <p:nvSpPr>
          <p:cNvPr id="21" name="PlaceHolder 4"/>
          <p:cNvSpPr>
            <a:spLocks noGrp="1"/>
          </p:cNvSpPr>
          <p:nvPr>
            <p:ph type="body"/>
          </p:nvPr>
        </p:nvSpPr>
        <p:spPr>
          <a:xfrm>
            <a:off x="4669560" y="4097880"/>
            <a:ext cx="3848400" cy="207504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28560" y="365040"/>
            <a:ext cx="7886520" cy="1325520"/>
          </a:xfrm>
          <a:prstGeom prst="rect">
            <a:avLst/>
          </a:prstGeom>
        </p:spPr>
        <p:txBody>
          <a:bodyPr anchor="ctr" bIns="0" lIns="0" rIns="0" tIns="0" wrap="none"/>
          <a:p>
            <a:endParaRPr/>
          </a:p>
        </p:txBody>
      </p:sp>
      <p:sp>
        <p:nvSpPr>
          <p:cNvPr id="23" name="PlaceHolder 2"/>
          <p:cNvSpPr>
            <a:spLocks noGrp="1"/>
          </p:cNvSpPr>
          <p:nvPr>
            <p:ph type="body"/>
          </p:nvPr>
        </p:nvSpPr>
        <p:spPr>
          <a:xfrm>
            <a:off x="628560" y="1825560"/>
            <a:ext cx="3848400" cy="2075040"/>
          </a:xfrm>
          <a:prstGeom prst="rect">
            <a:avLst/>
          </a:prstGeom>
        </p:spPr>
        <p:txBody>
          <a:bodyPr bIns="0" lIns="0" rIns="0" tIns="0" wrap="none"/>
          <a:p>
            <a:endParaRPr/>
          </a:p>
        </p:txBody>
      </p:sp>
      <p:sp>
        <p:nvSpPr>
          <p:cNvPr id="24" name="PlaceHolder 3"/>
          <p:cNvSpPr>
            <a:spLocks noGrp="1"/>
          </p:cNvSpPr>
          <p:nvPr>
            <p:ph type="body"/>
          </p:nvPr>
        </p:nvSpPr>
        <p:spPr>
          <a:xfrm>
            <a:off x="4669560" y="1825560"/>
            <a:ext cx="3848400" cy="2075040"/>
          </a:xfrm>
          <a:prstGeom prst="rect">
            <a:avLst/>
          </a:prstGeom>
        </p:spPr>
        <p:txBody>
          <a:bodyPr bIns="0" lIns="0" rIns="0" tIns="0" wrap="none"/>
          <a:p>
            <a:endParaRPr/>
          </a:p>
        </p:txBody>
      </p:sp>
      <p:sp>
        <p:nvSpPr>
          <p:cNvPr id="25" name="PlaceHolder 4"/>
          <p:cNvSpPr>
            <a:spLocks noGrp="1"/>
          </p:cNvSpPr>
          <p:nvPr>
            <p:ph type="body"/>
          </p:nvPr>
        </p:nvSpPr>
        <p:spPr>
          <a:xfrm>
            <a:off x="628560" y="4097880"/>
            <a:ext cx="7886160" cy="207504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1143000" y="1122480"/>
            <a:ext cx="6857640" cy="2387160"/>
          </a:xfrm>
          <a:prstGeom prst="rect">
            <a:avLst/>
          </a:prstGeom>
        </p:spPr>
        <p:txBody>
          <a:bodyPr anchor="b"/>
          <a:p>
            <a:pPr algn="ctr">
              <a:lnSpc>
                <a:spcPct val="100000"/>
              </a:lnSpc>
            </a:pPr>
            <a:r>
              <a:rPr lang="en-US" sz="4500">
                <a:solidFill>
                  <a:srgbClr val="000000"/>
                </a:solidFill>
                <a:latin typeface="Segoe UI Black"/>
                <a:ea typeface="宋体"/>
              </a:rPr>
              <a:t>Click to edit the title text formatClick to edit Master title style</a:t>
            </a:r>
            <a:endParaRPr/>
          </a:p>
        </p:txBody>
      </p:sp>
      <p:sp>
        <p:nvSpPr>
          <p:cNvPr id="1" name="PlaceHolder 2"/>
          <p:cNvSpPr>
            <a:spLocks noGrp="1"/>
          </p:cNvSpPr>
          <p:nvPr>
            <p:ph type="dt"/>
          </p:nvPr>
        </p:nvSpPr>
        <p:spPr>
          <a:xfrm>
            <a:off x="628560" y="6356520"/>
            <a:ext cx="2057040" cy="364680"/>
          </a:xfrm>
          <a:prstGeom prst="rect">
            <a:avLst/>
          </a:prstGeom>
        </p:spPr>
        <p:txBody>
          <a:bodyPr anchor="ctr"/>
          <a:p>
            <a:pPr>
              <a:lnSpc>
                <a:spcPct val="100000"/>
              </a:lnSpc>
            </a:pPr>
            <a:r>
              <a:rPr lang="en-US" sz="900">
                <a:solidFill>
                  <a:srgbClr val="8b8b8b"/>
                </a:solidFill>
                <a:latin typeface="Segoe UI Semibold"/>
                <a:ea typeface="宋体"/>
              </a:rPr>
              <a:t>10/19/15</a:t>
            </a:r>
            <a:endParaRPr/>
          </a:p>
        </p:txBody>
      </p:sp>
      <p:sp>
        <p:nvSpPr>
          <p:cNvPr id="2" name="PlaceHolder 3"/>
          <p:cNvSpPr>
            <a:spLocks noGrp="1"/>
          </p:cNvSpPr>
          <p:nvPr>
            <p:ph type="ftr"/>
          </p:nvPr>
        </p:nvSpPr>
        <p:spPr>
          <a:xfrm>
            <a:off x="3029040" y="6356520"/>
            <a:ext cx="3085920" cy="364680"/>
          </a:xfrm>
          <a:prstGeom prst="rect">
            <a:avLst/>
          </a:prstGeom>
        </p:spPr>
        <p:txBody>
          <a:bodyPr anchor="ctr"/>
          <a:p>
            <a:endParaRPr/>
          </a:p>
        </p:txBody>
      </p:sp>
      <p:sp>
        <p:nvSpPr>
          <p:cNvPr id="3" name="PlaceHolder 4"/>
          <p:cNvSpPr>
            <a:spLocks noGrp="1"/>
          </p:cNvSpPr>
          <p:nvPr>
            <p:ph type="sldNum"/>
          </p:nvPr>
        </p:nvSpPr>
        <p:spPr>
          <a:xfrm>
            <a:off x="6458040" y="6356520"/>
            <a:ext cx="2057040" cy="364680"/>
          </a:xfrm>
          <a:prstGeom prst="rect">
            <a:avLst/>
          </a:prstGeom>
        </p:spPr>
        <p:txBody>
          <a:bodyPr anchor="ctr"/>
          <a:p>
            <a:pPr algn="r">
              <a:lnSpc>
                <a:spcPct val="100000"/>
              </a:lnSpc>
            </a:pPr>
            <a:fld id="{8FF1C83F-6912-4A13-A586-3677B5B89F00}" type="slidenum">
              <a:rPr lang="en-US" sz="900">
                <a:solidFill>
                  <a:srgbClr val="8b8b8b"/>
                </a:solidFill>
                <a:latin typeface="Segoe UI Semibold"/>
                <a:ea typeface="宋体"/>
              </a:rPr>
              <a:t>&lt;number&gt;</a:t>
            </a:fld>
            <a:endParaRPr/>
          </a:p>
        </p:txBody>
      </p:sp>
      <p:sp>
        <p:nvSpPr>
          <p:cNvPr id="4" name="PlaceHolder 5"/>
          <p:cNvSpPr>
            <a:spLocks noGrp="1"/>
          </p:cNvSpPr>
          <p:nvPr>
            <p:ph type="body"/>
          </p:nvPr>
        </p:nvSpPr>
        <p:spPr>
          <a:xfrm>
            <a:off x="457200" y="1604520"/>
            <a:ext cx="8229240" cy="397728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628560" y="365040"/>
            <a:ext cx="7886520" cy="1325160"/>
          </a:xfrm>
          <a:prstGeom prst="rect">
            <a:avLst/>
          </a:prstGeom>
        </p:spPr>
        <p:txBody>
          <a:bodyPr anchor="ctr"/>
          <a:p>
            <a:pPr>
              <a:lnSpc>
                <a:spcPct val="90000"/>
              </a:lnSpc>
            </a:pPr>
            <a:r>
              <a:rPr lang="en-US" sz="3300">
                <a:solidFill>
                  <a:srgbClr val="000000"/>
                </a:solidFill>
                <a:latin typeface="Segoe UI Black"/>
                <a:ea typeface="宋体"/>
              </a:rPr>
              <a:t>Click to edit the title text formatClick to edit Master title style</a:t>
            </a:r>
            <a:endParaRPr/>
          </a:p>
        </p:txBody>
      </p:sp>
      <p:sp>
        <p:nvSpPr>
          <p:cNvPr id="40" name="PlaceHolder 2"/>
          <p:cNvSpPr>
            <a:spLocks noGrp="1"/>
          </p:cNvSpPr>
          <p:nvPr>
            <p:ph type="body"/>
          </p:nvPr>
        </p:nvSpPr>
        <p:spPr>
          <a:xfrm>
            <a:off x="628560" y="1825560"/>
            <a:ext cx="7886520" cy="4350960"/>
          </a:xfrm>
          <a:prstGeom prst="rect">
            <a:avLst/>
          </a:prstGeom>
        </p:spPr>
        <p:txBody>
          <a:bodyPr/>
          <a:p>
            <a:pPr>
              <a:buSzPct val="25000"/>
              <a:buFont typeface="StarSymbol"/>
              <a:buChar char=""/>
            </a:pPr>
            <a:r>
              <a:rPr lang="en-US" sz="2100">
                <a:solidFill>
                  <a:srgbClr val="000000"/>
                </a:solidFill>
                <a:latin typeface="Segoe UI Semibold"/>
                <a:ea typeface="宋体"/>
              </a:rPr>
              <a:t>Click to edit the outline text format</a:t>
            </a:r>
            <a:endParaRPr/>
          </a:p>
          <a:p>
            <a:pPr lvl="1">
              <a:buSzPct val="25000"/>
              <a:buFont typeface="StarSymbol"/>
              <a:buChar char=""/>
            </a:pPr>
            <a:r>
              <a:rPr lang="en-US" sz="2100">
                <a:solidFill>
                  <a:srgbClr val="000000"/>
                </a:solidFill>
                <a:latin typeface="Segoe UI Semibold"/>
                <a:ea typeface="宋体"/>
              </a:rPr>
              <a:t>Second Outline Level</a:t>
            </a:r>
            <a:endParaRPr/>
          </a:p>
          <a:p>
            <a:pPr lvl="2">
              <a:buSzPct val="25000"/>
              <a:buFont typeface="StarSymbol"/>
              <a:buChar char=""/>
            </a:pPr>
            <a:r>
              <a:rPr lang="en-US" sz="2100">
                <a:solidFill>
                  <a:srgbClr val="000000"/>
                </a:solidFill>
                <a:latin typeface="Segoe UI Semibold"/>
                <a:ea typeface="宋体"/>
              </a:rPr>
              <a:t>Third Outline Level</a:t>
            </a:r>
            <a:endParaRPr/>
          </a:p>
          <a:p>
            <a:pPr lvl="3">
              <a:buSzPct val="25000"/>
              <a:buFont typeface="StarSymbol"/>
              <a:buChar char=""/>
            </a:pPr>
            <a:r>
              <a:rPr lang="en-US" sz="2100">
                <a:solidFill>
                  <a:srgbClr val="000000"/>
                </a:solidFill>
                <a:latin typeface="Segoe UI Semibold"/>
                <a:ea typeface="宋体"/>
              </a:rPr>
              <a:t>Fourth Outline Level</a:t>
            </a:r>
            <a:endParaRPr/>
          </a:p>
          <a:p>
            <a:pPr lvl="4">
              <a:buSzPct val="25000"/>
              <a:buFont typeface="StarSymbol"/>
              <a:buChar char=""/>
            </a:pPr>
            <a:r>
              <a:rPr lang="en-US" sz="2100">
                <a:solidFill>
                  <a:srgbClr val="000000"/>
                </a:solidFill>
                <a:latin typeface="Segoe UI Semibold"/>
                <a:ea typeface="宋体"/>
              </a:rPr>
              <a:t>Fifth Outline Level</a:t>
            </a:r>
            <a:endParaRPr/>
          </a:p>
          <a:p>
            <a:pPr lvl="5">
              <a:buSzPct val="25000"/>
              <a:buFont typeface="StarSymbol"/>
              <a:buChar char=""/>
            </a:pPr>
            <a:r>
              <a:rPr lang="en-US" sz="2100">
                <a:solidFill>
                  <a:srgbClr val="000000"/>
                </a:solidFill>
                <a:latin typeface="Segoe UI Semibold"/>
                <a:ea typeface="宋体"/>
              </a:rPr>
              <a:t>Sixth Outline Level</a:t>
            </a:r>
            <a:endParaRPr/>
          </a:p>
          <a:p>
            <a:pPr>
              <a:lnSpc>
                <a:spcPct val="100000"/>
              </a:lnSpc>
              <a:buFont typeface="Arial"/>
              <a:buChar char="•"/>
            </a:pPr>
            <a:r>
              <a:rPr lang="en-US" sz="2100">
                <a:solidFill>
                  <a:srgbClr val="000000"/>
                </a:solidFill>
                <a:latin typeface="Segoe UI Semibold"/>
                <a:ea typeface="宋体"/>
              </a:rPr>
              <a:t>Seventh Outline LevelClick to edit Master text styles</a:t>
            </a:r>
            <a:endParaRPr/>
          </a:p>
          <a:p>
            <a:pPr lvl="1">
              <a:lnSpc>
                <a:spcPct val="100000"/>
              </a:lnSpc>
              <a:buFont typeface="Arial"/>
              <a:buChar char="•"/>
            </a:pPr>
            <a:r>
              <a:rPr lang="en-US">
                <a:solidFill>
                  <a:srgbClr val="000000"/>
                </a:solidFill>
                <a:latin typeface="Segoe UI Semibold"/>
                <a:ea typeface="宋体"/>
              </a:rPr>
              <a:t>Second level</a:t>
            </a:r>
            <a:endParaRPr/>
          </a:p>
          <a:p>
            <a:pPr lvl="2">
              <a:lnSpc>
                <a:spcPct val="100000"/>
              </a:lnSpc>
              <a:buFont typeface="Arial"/>
              <a:buChar char="•"/>
            </a:pPr>
            <a:r>
              <a:rPr lang="en-US" sz="1500">
                <a:solidFill>
                  <a:srgbClr val="000000"/>
                </a:solidFill>
                <a:latin typeface="Segoe UI Semibold"/>
                <a:ea typeface="宋体"/>
              </a:rPr>
              <a:t>Third level</a:t>
            </a:r>
            <a:endParaRPr/>
          </a:p>
          <a:p>
            <a:pPr lvl="3">
              <a:lnSpc>
                <a:spcPct val="100000"/>
              </a:lnSpc>
              <a:buFont typeface="Arial"/>
              <a:buChar char="•"/>
            </a:pPr>
            <a:r>
              <a:rPr lang="en-US" sz="1350">
                <a:solidFill>
                  <a:srgbClr val="000000"/>
                </a:solidFill>
                <a:latin typeface="Segoe UI Semibold"/>
                <a:ea typeface="宋体"/>
              </a:rPr>
              <a:t>Fourth level</a:t>
            </a:r>
            <a:endParaRPr/>
          </a:p>
          <a:p>
            <a:pPr lvl="4">
              <a:lnSpc>
                <a:spcPct val="100000"/>
              </a:lnSpc>
              <a:buFont typeface="Arial"/>
              <a:buChar char="•"/>
            </a:pPr>
            <a:r>
              <a:rPr lang="en-US" sz="1350">
                <a:solidFill>
                  <a:srgbClr val="000000"/>
                </a:solidFill>
                <a:latin typeface="Segoe UI Semibold"/>
                <a:ea typeface="宋体"/>
              </a:rPr>
              <a:t>Fifth level</a:t>
            </a:r>
            <a:endParaRPr/>
          </a:p>
        </p:txBody>
      </p:sp>
      <p:sp>
        <p:nvSpPr>
          <p:cNvPr id="41" name="PlaceHolder 3"/>
          <p:cNvSpPr>
            <a:spLocks noGrp="1"/>
          </p:cNvSpPr>
          <p:nvPr>
            <p:ph type="dt"/>
          </p:nvPr>
        </p:nvSpPr>
        <p:spPr>
          <a:xfrm>
            <a:off x="628560" y="6356520"/>
            <a:ext cx="2057040" cy="364680"/>
          </a:xfrm>
          <a:prstGeom prst="rect">
            <a:avLst/>
          </a:prstGeom>
        </p:spPr>
        <p:txBody>
          <a:bodyPr anchor="ctr"/>
          <a:p>
            <a:pPr>
              <a:lnSpc>
                <a:spcPct val="100000"/>
              </a:lnSpc>
            </a:pPr>
            <a:r>
              <a:rPr lang="en-US" sz="900">
                <a:solidFill>
                  <a:srgbClr val="8b8b8b"/>
                </a:solidFill>
                <a:latin typeface="Segoe UI Semibold"/>
                <a:ea typeface="宋体"/>
              </a:rPr>
              <a:t>10/19/15</a:t>
            </a:r>
            <a:endParaRPr/>
          </a:p>
        </p:txBody>
      </p:sp>
      <p:sp>
        <p:nvSpPr>
          <p:cNvPr id="42" name="PlaceHolder 4"/>
          <p:cNvSpPr>
            <a:spLocks noGrp="1"/>
          </p:cNvSpPr>
          <p:nvPr>
            <p:ph type="ftr"/>
          </p:nvPr>
        </p:nvSpPr>
        <p:spPr>
          <a:xfrm>
            <a:off x="3029040" y="6356520"/>
            <a:ext cx="3085920" cy="364680"/>
          </a:xfrm>
          <a:prstGeom prst="rect">
            <a:avLst/>
          </a:prstGeom>
        </p:spPr>
        <p:txBody>
          <a:bodyPr anchor="ctr"/>
          <a:p>
            <a:endParaRPr/>
          </a:p>
        </p:txBody>
      </p:sp>
      <p:sp>
        <p:nvSpPr>
          <p:cNvPr id="43" name="PlaceHolder 5"/>
          <p:cNvSpPr>
            <a:spLocks noGrp="1"/>
          </p:cNvSpPr>
          <p:nvPr>
            <p:ph type="sldNum"/>
          </p:nvPr>
        </p:nvSpPr>
        <p:spPr>
          <a:xfrm>
            <a:off x="6458040" y="6356520"/>
            <a:ext cx="2057040" cy="364680"/>
          </a:xfrm>
          <a:prstGeom prst="rect">
            <a:avLst/>
          </a:prstGeom>
        </p:spPr>
        <p:txBody>
          <a:bodyPr anchor="ctr"/>
          <a:p>
            <a:pPr algn="r">
              <a:lnSpc>
                <a:spcPct val="100000"/>
              </a:lnSpc>
            </a:pPr>
            <a:fld id="{69F2DAF5-21C1-48D8-A2BD-B3CB77884B8F}" type="slidenum">
              <a:rPr lang="en-US" sz="900">
                <a:solidFill>
                  <a:srgbClr val="8b8b8b"/>
                </a:solidFill>
                <a:latin typeface="Segoe UI Semibold"/>
                <a:ea typeface="宋体"/>
              </a:rPr>
              <a:t>&lt;number&gt;</a:t>
            </a:fld>
            <a:endParaRPr/>
          </a:p>
        </p:txBody>
      </p:sp>
    </p:spTree>
  </p:cSld>
  <p:clrMap accent1="accent1" accent2="accent2" accent3="accent3" accent4="accent4" accent5="accent5" accent6="accent6" bg1="lt1" bg2="lt2" folHlink="folHlink" hlink="hlink" tx1="dk1" tx2="dk2"/>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image" Target="../media/image33.png"/><Relationship Id="rId4" Type="http://schemas.openxmlformats.org/officeDocument/2006/relationships/slideLayout" Target="../slideLayouts/slideLayout13.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 name="TextShape 1"/>
          <p:cNvSpPr txBox="1"/>
          <p:nvPr/>
        </p:nvSpPr>
        <p:spPr>
          <a:xfrm>
            <a:off x="996120" y="1665360"/>
            <a:ext cx="7063560" cy="1704960"/>
          </a:xfrm>
          <a:prstGeom prst="rect">
            <a:avLst/>
          </a:prstGeom>
        </p:spPr>
        <p:txBody>
          <a:bodyPr anchor="b"/>
          <a:p>
            <a:pPr algn="ctr">
              <a:lnSpc>
                <a:spcPct val="150000"/>
              </a:lnSpc>
            </a:pPr>
            <a:r>
              <a:rPr b="1" lang="en-US" sz="4400">
                <a:solidFill>
                  <a:srgbClr val="ffff99"/>
                </a:solidFill>
                <a:latin typeface="Segoe UI Black"/>
                <a:ea typeface="Segoe UI Black"/>
              </a:rPr>
              <a:t>A Chatting App Based on Bluetooth Network</a:t>
            </a:r>
            <a:endParaRPr/>
          </a:p>
        </p:txBody>
      </p:sp>
      <p:sp>
        <p:nvSpPr>
          <p:cNvPr id="84" name="TextShape 2"/>
          <p:cNvSpPr txBox="1"/>
          <p:nvPr/>
        </p:nvSpPr>
        <p:spPr>
          <a:xfrm>
            <a:off x="1798560" y="3651480"/>
            <a:ext cx="2337120" cy="1972440"/>
          </a:xfrm>
          <a:prstGeom prst="rect">
            <a:avLst/>
          </a:prstGeom>
        </p:spPr>
        <p:txBody>
          <a:bodyPr/>
          <a:p>
            <a:pPr>
              <a:lnSpc>
                <a:spcPct val="100000"/>
              </a:lnSpc>
            </a:pPr>
            <a:r>
              <a:rPr b="1" lang="en-US">
                <a:solidFill>
                  <a:srgbClr val="ffffff"/>
                </a:solidFill>
                <a:latin typeface="Segoe UI Semibold"/>
                <a:ea typeface="宋体"/>
              </a:rPr>
              <a:t>PRESENTED BY: </a:t>
            </a:r>
            <a:endParaRPr/>
          </a:p>
          <a:p>
            <a:pPr>
              <a:lnSpc>
                <a:spcPct val="100000"/>
              </a:lnSpc>
            </a:pPr>
            <a:r>
              <a:rPr b="1" lang="en-US" sz="2400">
                <a:solidFill>
                  <a:srgbClr val="ffffff"/>
                </a:solidFill>
                <a:latin typeface="Segoe UI Semibold"/>
                <a:ea typeface="宋体"/>
              </a:rPr>
              <a:t>Li Ding</a:t>
            </a:r>
            <a:endParaRPr/>
          </a:p>
          <a:p>
            <a:pPr>
              <a:lnSpc>
                <a:spcPct val="100000"/>
              </a:lnSpc>
            </a:pPr>
            <a:r>
              <a:rPr b="1" lang="en-US" sz="2400">
                <a:solidFill>
                  <a:srgbClr val="ffffff"/>
                </a:solidFill>
                <a:latin typeface="Segoe UI Semibold"/>
                <a:ea typeface="宋体"/>
              </a:rPr>
              <a:t>Xiaoqin Li</a:t>
            </a:r>
            <a:endParaRPr/>
          </a:p>
          <a:p>
            <a:pPr>
              <a:lnSpc>
                <a:spcPct val="100000"/>
              </a:lnSpc>
            </a:pPr>
            <a:r>
              <a:rPr b="1" lang="en-US" sz="2400">
                <a:solidFill>
                  <a:srgbClr val="ffffff"/>
                </a:solidFill>
                <a:latin typeface="Segoe UI Semibold"/>
                <a:ea typeface="宋体"/>
              </a:rPr>
              <a:t>Jieru Song</a:t>
            </a:r>
            <a:endParaRPr/>
          </a:p>
          <a:p>
            <a:pPr>
              <a:lnSpc>
                <a:spcPct val="100000"/>
              </a:lnSpc>
            </a:pPr>
            <a:r>
              <a:rPr b="1" lang="en-US" sz="2400">
                <a:solidFill>
                  <a:srgbClr val="ffffff"/>
                </a:solidFill>
                <a:latin typeface="Segoe UI Semibold"/>
                <a:ea typeface="宋体"/>
              </a:rPr>
              <a:t>Yiding Xu</a:t>
            </a:r>
            <a:endParaRPr/>
          </a:p>
          <a:p>
            <a:pPr>
              <a:lnSpc>
                <a:spcPct val="100000"/>
              </a:lnSpc>
            </a:pPr>
            <a:endParaRPr/>
          </a:p>
        </p:txBody>
      </p:sp>
      <p:pic>
        <p:nvPicPr>
          <p:cNvPr descr="" id="85" name="Picture 6"/>
          <p:cNvPicPr/>
          <p:nvPr/>
        </p:nvPicPr>
        <p:blipFill>
          <a:blip r:embed="rId1"/>
          <a:stretch>
            <a:fillRect/>
          </a:stretch>
        </p:blipFill>
        <p:spPr>
          <a:xfrm>
            <a:off x="7309080" y="389160"/>
            <a:ext cx="1428120" cy="685440"/>
          </a:xfrm>
          <a:prstGeom prst="rect">
            <a:avLst/>
          </a:prstGeom>
          <a:ln>
            <a:noFill/>
          </a:ln>
        </p:spPr>
      </p:pic>
      <p:sp>
        <p:nvSpPr>
          <p:cNvPr id="86" name="CustomShape 3"/>
          <p:cNvSpPr/>
          <p:nvPr/>
        </p:nvSpPr>
        <p:spPr>
          <a:xfrm>
            <a:off x="460080" y="6179760"/>
            <a:ext cx="7090920" cy="395280"/>
          </a:xfrm>
          <a:prstGeom prst="rect">
            <a:avLst/>
          </a:prstGeom>
          <a:noFill/>
          <a:ln>
            <a:noFill/>
          </a:ln>
        </p:spPr>
        <p:txBody>
          <a:bodyPr bIns="45000" lIns="90000" rIns="90000" tIns="45000"/>
          <a:p>
            <a:pPr>
              <a:lnSpc>
                <a:spcPct val="100000"/>
              </a:lnSpc>
            </a:pPr>
            <a:r>
              <a:rPr b="1" lang="en-US" sz="2000">
                <a:solidFill>
                  <a:srgbClr val="ffffff"/>
                </a:solidFill>
                <a:latin typeface="Segoe UI Semibold"/>
                <a:ea typeface="宋体"/>
              </a:rPr>
              <a:t>Rice University</a:t>
            </a:r>
            <a:endParaRPr/>
          </a:p>
        </p:txBody>
      </p:sp>
      <p:sp>
        <p:nvSpPr>
          <p:cNvPr id="87" name="CustomShape 4"/>
          <p:cNvSpPr/>
          <p:nvPr/>
        </p:nvSpPr>
        <p:spPr>
          <a:xfrm>
            <a:off x="7407000" y="6140520"/>
            <a:ext cx="1603080" cy="395280"/>
          </a:xfrm>
          <a:prstGeom prst="rect">
            <a:avLst/>
          </a:prstGeom>
          <a:noFill/>
          <a:ln>
            <a:noFill/>
          </a:ln>
        </p:spPr>
        <p:txBody>
          <a:bodyPr bIns="45000" lIns="90000" rIns="90000" tIns="45000" wrap="none"/>
          <a:p>
            <a:pPr>
              <a:lnSpc>
                <a:spcPct val="100000"/>
              </a:lnSpc>
            </a:pPr>
            <a:r>
              <a:rPr b="1" lang="en-US" sz="2000">
                <a:solidFill>
                  <a:srgbClr val="ffffff"/>
                </a:solidFill>
                <a:latin typeface="Segoe UI Semibold"/>
                <a:ea typeface="宋体"/>
              </a:rPr>
              <a:t>3/15/2015</a:t>
            </a:r>
            <a:endParaRPr/>
          </a:p>
        </p:txBody>
      </p:sp>
      <p:pic>
        <p:nvPicPr>
          <p:cNvPr descr="" id="88" name="Picture 7"/>
          <p:cNvPicPr/>
          <p:nvPr/>
        </p:nvPicPr>
        <p:blipFill>
          <a:blip r:embed="rId2"/>
          <a:stretch>
            <a:fillRect/>
          </a:stretch>
        </p:blipFill>
        <p:spPr>
          <a:xfrm>
            <a:off x="5020200" y="3771000"/>
            <a:ext cx="3039480" cy="212832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 name="TextShape 1"/>
          <p:cNvSpPr txBox="1"/>
          <p:nvPr/>
        </p:nvSpPr>
        <p:spPr>
          <a:xfrm>
            <a:off x="828360" y="1953720"/>
            <a:ext cx="6711120" cy="4195080"/>
          </a:xfrm>
          <a:prstGeom prst="rect">
            <a:avLst/>
          </a:prstGeom>
        </p:spPr>
        <p:txBody>
          <a:bodyPr/>
          <a:p>
            <a:pPr>
              <a:lnSpc>
                <a:spcPct val="150000"/>
              </a:lnSpc>
            </a:pPr>
            <a:r>
              <a:rPr b="1" lang="en-US" sz="2800">
                <a:solidFill>
                  <a:srgbClr val="ffffff"/>
                </a:solidFill>
                <a:latin typeface="Segoe UI Black"/>
                <a:ea typeface="Segoe UI Black"/>
              </a:rPr>
              <a:t>Routing Algorithms</a:t>
            </a:r>
            <a:endParaRPr/>
          </a:p>
          <a:p>
            <a:pPr>
              <a:lnSpc>
                <a:spcPct val="150000"/>
              </a:lnSpc>
              <a:buFont typeface="Arial"/>
              <a:buChar char="•"/>
            </a:pPr>
            <a:r>
              <a:rPr lang="en-US" sz="2400">
                <a:solidFill>
                  <a:srgbClr val="ffffff"/>
                </a:solidFill>
                <a:latin typeface="Segoe UI Semibold"/>
                <a:ea typeface="宋体"/>
              </a:rPr>
              <a:t>Flooding</a:t>
            </a:r>
            <a:endParaRPr/>
          </a:p>
          <a:p>
            <a:pPr lvl="1">
              <a:lnSpc>
                <a:spcPct val="150000"/>
              </a:lnSpc>
              <a:buFont typeface="Arial"/>
              <a:buChar char="•"/>
            </a:pPr>
            <a:r>
              <a:rPr lang="en-US" sz="2000">
                <a:solidFill>
                  <a:srgbClr val="ffffff"/>
                </a:solidFill>
                <a:latin typeface="Segoe UI Semibold"/>
                <a:ea typeface="宋体"/>
              </a:rPr>
              <a:t>Initially used</a:t>
            </a:r>
            <a:endParaRPr/>
          </a:p>
          <a:p>
            <a:pPr lvl="1">
              <a:lnSpc>
                <a:spcPct val="150000"/>
              </a:lnSpc>
              <a:buFont typeface="Arial"/>
              <a:buChar char="•"/>
            </a:pPr>
            <a:r>
              <a:rPr lang="en-US" sz="2000">
                <a:solidFill>
                  <a:srgbClr val="ffffff"/>
                </a:solidFill>
                <a:latin typeface="Segoe UI Semibold"/>
                <a:ea typeface="宋体"/>
              </a:rPr>
              <a:t>Performance baseline</a:t>
            </a:r>
            <a:endParaRPr/>
          </a:p>
          <a:p>
            <a:pPr>
              <a:lnSpc>
                <a:spcPct val="150000"/>
              </a:lnSpc>
              <a:buFont typeface="Arial"/>
              <a:buChar char="•"/>
            </a:pPr>
            <a:r>
              <a:rPr lang="en-US" sz="2400">
                <a:solidFill>
                  <a:srgbClr val="ffffff"/>
                </a:solidFill>
                <a:latin typeface="Segoe UI Semibold"/>
                <a:ea typeface="宋体"/>
              </a:rPr>
              <a:t>Link-state combined</a:t>
            </a:r>
            <a:endParaRPr/>
          </a:p>
          <a:p>
            <a:pPr>
              <a:lnSpc>
                <a:spcPct val="150000"/>
              </a:lnSpc>
              <a:buFont typeface="Arial"/>
              <a:buChar char="•"/>
            </a:pPr>
            <a:r>
              <a:rPr lang="en-US" sz="2400">
                <a:solidFill>
                  <a:srgbClr val="ffffff"/>
                </a:solidFill>
                <a:latin typeface="Segoe UI Semibold"/>
                <a:ea typeface="宋体"/>
              </a:rPr>
              <a:t>Better solutions</a:t>
            </a:r>
            <a:endParaRPr/>
          </a:p>
        </p:txBody>
      </p:sp>
      <p:pic>
        <p:nvPicPr>
          <p:cNvPr descr="" id="215" name="Picture 5"/>
          <p:cNvPicPr/>
          <p:nvPr/>
        </p:nvPicPr>
        <p:blipFill>
          <a:blip r:embed="rId1"/>
          <a:stretch>
            <a:fillRect/>
          </a:stretch>
        </p:blipFill>
        <p:spPr>
          <a:xfrm>
            <a:off x="7309080" y="389160"/>
            <a:ext cx="1428120" cy="685440"/>
          </a:xfrm>
          <a:prstGeom prst="rect">
            <a:avLst/>
          </a:prstGeom>
          <a:ln>
            <a:noFill/>
          </a:ln>
        </p:spPr>
      </p:pic>
      <p:sp>
        <p:nvSpPr>
          <p:cNvPr id="216"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TextShape 1"/>
          <p:cNvSpPr txBox="1"/>
          <p:nvPr/>
        </p:nvSpPr>
        <p:spPr>
          <a:xfrm>
            <a:off x="628560" y="1825560"/>
            <a:ext cx="8339400" cy="4920120"/>
          </a:xfrm>
          <a:prstGeom prst="rect">
            <a:avLst/>
          </a:prstGeom>
        </p:spPr>
        <p:txBody>
          <a:bodyPr/>
          <a:p>
            <a:pPr>
              <a:lnSpc>
                <a:spcPct val="100000"/>
              </a:lnSpc>
            </a:pPr>
            <a:r>
              <a:rPr lang="en-US" sz="3000">
                <a:solidFill>
                  <a:srgbClr val="ffffff"/>
                </a:solidFill>
                <a:latin typeface="Segoe UI Black"/>
                <a:ea typeface="宋体"/>
              </a:rPr>
              <a:t>Flooding Strategy</a:t>
            </a:r>
            <a:endParaRPr/>
          </a:p>
          <a:p>
            <a:pPr>
              <a:lnSpc>
                <a:spcPct val="100000"/>
              </a:lnSpc>
            </a:pPr>
            <a:endParaRPr/>
          </a:p>
          <a:p>
            <a:pPr>
              <a:lnSpc>
                <a:spcPct val="120000"/>
              </a:lnSpc>
              <a:buFont typeface="Arial"/>
              <a:buChar char="•"/>
            </a:pPr>
            <a:r>
              <a:rPr lang="en-US" sz="2600">
                <a:solidFill>
                  <a:srgbClr val="ffffff"/>
                </a:solidFill>
                <a:latin typeface="Segoe UI Semibold"/>
                <a:ea typeface="宋体"/>
              </a:rPr>
              <a:t>On new User:</a:t>
            </a:r>
            <a:endParaRPr/>
          </a:p>
          <a:p>
            <a:pPr lvl="1">
              <a:lnSpc>
                <a:spcPct val="120000"/>
              </a:lnSpc>
              <a:buFont typeface="Arial"/>
              <a:buChar char="•"/>
            </a:pPr>
            <a:r>
              <a:rPr lang="en-US" sz="2200">
                <a:solidFill>
                  <a:srgbClr val="ffffff"/>
                </a:solidFill>
                <a:latin typeface="Segoe UI Semibold"/>
                <a:ea typeface="宋体"/>
              </a:rPr>
              <a:t>Broadcast AddNeighborMsg to tell new user’s coming</a:t>
            </a:r>
            <a:endParaRPr/>
          </a:p>
          <a:p>
            <a:pPr lvl="1">
              <a:lnSpc>
                <a:spcPct val="120000"/>
              </a:lnSpc>
              <a:buFont typeface="Arial"/>
              <a:buChar char="•"/>
            </a:pPr>
            <a:r>
              <a:rPr lang="en-US" sz="2200">
                <a:solidFill>
                  <a:srgbClr val="ffffff"/>
                </a:solidFill>
                <a:latin typeface="Segoe UI Semibold"/>
                <a:ea typeface="宋体"/>
              </a:rPr>
              <a:t>Send also its reachable users</a:t>
            </a:r>
            <a:endParaRPr/>
          </a:p>
          <a:p>
            <a:pPr>
              <a:lnSpc>
                <a:spcPct val="120000"/>
              </a:lnSpc>
              <a:buFont typeface="Arial"/>
              <a:buChar char="•"/>
            </a:pPr>
            <a:r>
              <a:rPr lang="en-US" sz="2600">
                <a:solidFill>
                  <a:srgbClr val="ffffff"/>
                </a:solidFill>
                <a:latin typeface="Segoe UI Semibold"/>
                <a:ea typeface="宋体"/>
              </a:rPr>
              <a:t>On user leaving:</a:t>
            </a:r>
            <a:endParaRPr/>
          </a:p>
          <a:p>
            <a:pPr lvl="1">
              <a:lnSpc>
                <a:spcPct val="120000"/>
              </a:lnSpc>
              <a:buFont typeface="Arial"/>
              <a:buChar char="•"/>
            </a:pPr>
            <a:r>
              <a:rPr lang="en-US" sz="2200">
                <a:solidFill>
                  <a:srgbClr val="ffffff"/>
                </a:solidFill>
                <a:latin typeface="Segoe UI Semibold"/>
                <a:ea typeface="宋体"/>
              </a:rPr>
              <a:t>broadcast RemoveNeighborMsg to tell new user’s leaving</a:t>
            </a:r>
            <a:endParaRPr/>
          </a:p>
          <a:p>
            <a:pPr>
              <a:lnSpc>
                <a:spcPct val="120000"/>
              </a:lnSpc>
            </a:pPr>
            <a:endParaRPr/>
          </a:p>
          <a:p>
            <a:pPr>
              <a:lnSpc>
                <a:spcPct val="120000"/>
              </a:lnSpc>
              <a:buFont typeface="Arial"/>
              <a:buChar char="•"/>
            </a:pPr>
            <a:r>
              <a:rPr lang="en-US" sz="2600">
                <a:solidFill>
                  <a:srgbClr val="ffffff"/>
                </a:solidFill>
                <a:latin typeface="Segoe UI Semibold"/>
                <a:ea typeface="宋体"/>
              </a:rPr>
              <a:t>On text message:</a:t>
            </a:r>
            <a:endParaRPr/>
          </a:p>
          <a:p>
            <a:pPr>
              <a:lnSpc>
                <a:spcPct val="120000"/>
              </a:lnSpc>
              <a:buFont typeface="Arial"/>
              <a:buChar char="•"/>
            </a:pPr>
            <a:r>
              <a:rPr lang="en-US" sz="2200">
                <a:solidFill>
                  <a:srgbClr val="ffffff"/>
                </a:solidFill>
                <a:latin typeface="Segoe UI Semibold"/>
                <a:ea typeface="宋体"/>
              </a:rPr>
              <a:t>Send:</a:t>
            </a:r>
            <a:r>
              <a:rPr lang="en-US" sz="2200">
                <a:solidFill>
                  <a:srgbClr val="ffffff"/>
                </a:solidFill>
                <a:latin typeface="Segoe UI Semibold"/>
                <a:ea typeface="宋体"/>
              </a:rPr>
              <a:t>	</a:t>
            </a:r>
            <a:r>
              <a:rPr lang="en-US" sz="2200">
                <a:solidFill>
                  <a:srgbClr val="ffffff"/>
                </a:solidFill>
                <a:latin typeface="Segoe UI Semibold"/>
                <a:ea typeface="宋体"/>
              </a:rPr>
              <a:t>	</a:t>
            </a:r>
            <a:r>
              <a:rPr lang="en-US" sz="2200">
                <a:solidFill>
                  <a:srgbClr val="ffffff"/>
                </a:solidFill>
                <a:latin typeface="Segoe UI Semibold"/>
                <a:ea typeface="宋体"/>
              </a:rPr>
              <a:t>broadcast</a:t>
            </a:r>
            <a:endParaRPr/>
          </a:p>
          <a:p>
            <a:pPr>
              <a:lnSpc>
                <a:spcPct val="120000"/>
              </a:lnSpc>
              <a:buFont typeface="Arial"/>
              <a:buChar char="•"/>
            </a:pPr>
            <a:r>
              <a:rPr lang="en-US" sz="2200">
                <a:solidFill>
                  <a:srgbClr val="ffffff"/>
                </a:solidFill>
                <a:latin typeface="Segoe UI Semibold"/>
                <a:ea typeface="宋体"/>
              </a:rPr>
              <a:t>Receive: </a:t>
            </a:r>
            <a:r>
              <a:rPr lang="en-US" sz="2200">
                <a:solidFill>
                  <a:srgbClr val="ffffff"/>
                </a:solidFill>
                <a:latin typeface="Segoe UI Semibold"/>
                <a:ea typeface="宋体"/>
              </a:rPr>
              <a:t>	</a:t>
            </a:r>
            <a:r>
              <a:rPr lang="en-US" sz="2200">
                <a:solidFill>
                  <a:srgbClr val="ffffff"/>
                </a:solidFill>
                <a:latin typeface="Segoe UI Semibold"/>
                <a:ea typeface="宋体"/>
              </a:rPr>
              <a:t>if is the receiver, display</a:t>
            </a:r>
            <a:endParaRPr/>
          </a:p>
          <a:p>
            <a:pPr>
              <a:lnSpc>
                <a:spcPct val="120000"/>
              </a:lnSpc>
            </a:pPr>
            <a:r>
              <a:rPr lang="en-US" sz="2200">
                <a:solidFill>
                  <a:srgbClr val="ffffff"/>
                </a:solidFill>
                <a:latin typeface="Segoe UI Semibold"/>
                <a:ea typeface="宋体"/>
              </a:rPr>
              <a:t>	</a:t>
            </a:r>
            <a:r>
              <a:rPr lang="en-US" sz="2200">
                <a:solidFill>
                  <a:srgbClr val="ffffff"/>
                </a:solidFill>
                <a:latin typeface="Segoe UI Semibold"/>
                <a:ea typeface="宋体"/>
              </a:rPr>
              <a:t>	</a:t>
            </a:r>
            <a:r>
              <a:rPr lang="en-US" sz="2200">
                <a:solidFill>
                  <a:srgbClr val="ffffff"/>
                </a:solidFill>
                <a:latin typeface="Segoe UI Semibold"/>
                <a:ea typeface="宋体"/>
              </a:rPr>
              <a:t>	</a:t>
            </a:r>
            <a:r>
              <a:rPr lang="en-US" sz="2200">
                <a:solidFill>
                  <a:srgbClr val="ffffff"/>
                </a:solidFill>
                <a:latin typeface="Segoe UI Semibold"/>
                <a:ea typeface="宋体"/>
              </a:rPr>
              <a:t>else broadcast</a:t>
            </a:r>
            <a:endParaRPr/>
          </a:p>
          <a:p>
            <a:pPr>
              <a:lnSpc>
                <a:spcPct val="100000"/>
              </a:lnSpc>
            </a:pPr>
            <a:endParaRPr/>
          </a:p>
        </p:txBody>
      </p:sp>
      <p:sp>
        <p:nvSpPr>
          <p:cNvPr id="218"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pic>
        <p:nvPicPr>
          <p:cNvPr descr="" id="219" name="Picture 4"/>
          <p:cNvPicPr/>
          <p:nvPr/>
        </p:nvPicPr>
        <p:blipFill>
          <a:blip r:embed="rId1"/>
          <a:stretch>
            <a:fillRect/>
          </a:stretch>
        </p:blipFill>
        <p:spPr>
          <a:xfrm>
            <a:off x="7309080" y="389160"/>
            <a:ext cx="1428120" cy="68544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TextShape 1"/>
          <p:cNvSpPr txBox="1"/>
          <p:nvPr/>
        </p:nvSpPr>
        <p:spPr>
          <a:xfrm>
            <a:off x="628560" y="1716480"/>
            <a:ext cx="8339400" cy="4920120"/>
          </a:xfrm>
          <a:prstGeom prst="rect">
            <a:avLst/>
          </a:prstGeom>
        </p:spPr>
        <p:txBody>
          <a:bodyPr/>
          <a:p>
            <a:pPr>
              <a:lnSpc>
                <a:spcPct val="100000"/>
              </a:lnSpc>
            </a:pPr>
            <a:r>
              <a:rPr lang="en-US" sz="2800">
                <a:solidFill>
                  <a:srgbClr val="ffffff"/>
                </a:solidFill>
                <a:latin typeface="Segoe UI Black"/>
                <a:ea typeface="宋体"/>
              </a:rPr>
              <a:t>Problems Solving</a:t>
            </a:r>
            <a:endParaRPr/>
          </a:p>
          <a:p>
            <a:pPr>
              <a:lnSpc>
                <a:spcPct val="100000"/>
              </a:lnSpc>
            </a:pPr>
            <a:endParaRPr/>
          </a:p>
          <a:p>
            <a:pPr>
              <a:lnSpc>
                <a:spcPct val="100000"/>
              </a:lnSpc>
              <a:buFont typeface="Segoe UI Black"/>
              <a:buAutoNum type="arabicPeriod"/>
            </a:pPr>
            <a:r>
              <a:rPr lang="en-US" sz="2400">
                <a:solidFill>
                  <a:srgbClr val="ffffff"/>
                </a:solidFill>
                <a:latin typeface="Segoe UI Semibold"/>
                <a:ea typeface="宋体"/>
              </a:rPr>
              <a:t>Receiving one message infinite times:</a:t>
            </a:r>
            <a:endParaRPr/>
          </a:p>
          <a:p>
            <a:r>
              <a:rPr lang="en-US" sz="2000">
                <a:solidFill>
                  <a:srgbClr val="ffffff"/>
                </a:solidFill>
                <a:latin typeface="Segoe UI Semibold"/>
                <a:ea typeface="宋体"/>
              </a:rPr>
              <a:t>Scenario:</a:t>
            </a:r>
            <a:endParaRPr/>
          </a:p>
          <a:p>
            <a:r>
              <a:rPr lang="en-US" sz="2000">
                <a:solidFill>
                  <a:srgbClr val="ffffff"/>
                </a:solidFill>
                <a:latin typeface="Segoe UI Semibold"/>
                <a:ea typeface="宋体"/>
              </a:rPr>
              <a:t>A----C----B,  B is sending a msg to A</a:t>
            </a:r>
            <a:endParaRPr/>
          </a:p>
          <a:p>
            <a:pPr>
              <a:lnSpc>
                <a:spcPct val="100000"/>
              </a:lnSpc>
            </a:pPr>
            <a:endParaRPr/>
          </a:p>
          <a:p>
            <a:pPr>
              <a:lnSpc>
                <a:spcPct val="100000"/>
              </a:lnSpc>
            </a:pPr>
            <a:r>
              <a:rPr lang="en-US" sz="2400">
                <a:solidFill>
                  <a:srgbClr val="ffffff"/>
                </a:solidFill>
                <a:latin typeface="Segoe UI Semibold"/>
                <a:ea typeface="宋体"/>
              </a:rPr>
              <a:t>Solution:</a:t>
            </a:r>
            <a:endParaRPr/>
          </a:p>
          <a:p>
            <a:pPr lvl="1">
              <a:lnSpc>
                <a:spcPct val="100000"/>
              </a:lnSpc>
              <a:buFont typeface="Arial"/>
              <a:buChar char="•"/>
            </a:pPr>
            <a:r>
              <a:rPr lang="en-US" sz="2000">
                <a:solidFill>
                  <a:srgbClr val="ffffff"/>
                </a:solidFill>
                <a:latin typeface="Segoe UI Semibold"/>
                <a:ea typeface="宋体"/>
              </a:rPr>
              <a:t>Traverse the msg path </a:t>
            </a:r>
            <a:endParaRPr/>
          </a:p>
          <a:p>
            <a:pPr lvl="1">
              <a:lnSpc>
                <a:spcPct val="100000"/>
              </a:lnSpc>
              <a:buFont typeface="Arial"/>
              <a:buChar char="•"/>
            </a:pPr>
            <a:r>
              <a:rPr lang="en-US" sz="2000">
                <a:solidFill>
                  <a:srgbClr val="ffffff"/>
                </a:solidFill>
                <a:latin typeface="Segoe UI Semibold"/>
                <a:ea typeface="宋体"/>
              </a:rPr>
              <a:t>Access of one message to one device -&gt; only one time</a:t>
            </a:r>
            <a:endParaRPr/>
          </a:p>
          <a:p>
            <a:pPr lvl="1">
              <a:lnSpc>
                <a:spcPct val="100000"/>
              </a:lnSpc>
              <a:buFont typeface="Arial"/>
              <a:buChar char="•"/>
            </a:pPr>
            <a:r>
              <a:rPr lang="en-US" sz="2000">
                <a:solidFill>
                  <a:srgbClr val="ffffff"/>
                </a:solidFill>
                <a:latin typeface="Segoe UI Semibold"/>
                <a:ea typeface="宋体"/>
              </a:rPr>
              <a:t>For more times, discard</a:t>
            </a:r>
            <a:endParaRPr/>
          </a:p>
          <a:p>
            <a:pPr>
              <a:lnSpc>
                <a:spcPct val="100000"/>
              </a:lnSpc>
            </a:pPr>
            <a:endParaRPr/>
          </a:p>
        </p:txBody>
      </p:sp>
      <p:sp>
        <p:nvSpPr>
          <p:cNvPr id="221"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pic>
        <p:nvPicPr>
          <p:cNvPr descr="" id="222" name="Picture 5"/>
          <p:cNvPicPr/>
          <p:nvPr/>
        </p:nvPicPr>
        <p:blipFill>
          <a:blip r:embed="rId1"/>
          <a:stretch>
            <a:fillRect/>
          </a:stretch>
        </p:blipFill>
        <p:spPr>
          <a:xfrm>
            <a:off x="7309080" y="389160"/>
            <a:ext cx="1428120" cy="685440"/>
          </a:xfrm>
          <a:prstGeom prst="rect">
            <a:avLst/>
          </a:prstGeom>
          <a:ln>
            <a:noFill/>
          </a:ln>
        </p:spPr>
      </p:pic>
    </p:spTree>
  </p:cSld>
  <p:timing>
    <p:tnLst>
      <p:par>
        <p:cTn dur="indefinite" id="5" nodeType="tmRoot" restart="never">
          <p:childTnLst>
            <p:seq>
              <p:cTn id="6"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TextShape 1"/>
          <p:cNvSpPr txBox="1"/>
          <p:nvPr/>
        </p:nvSpPr>
        <p:spPr>
          <a:xfrm>
            <a:off x="628560" y="1666800"/>
            <a:ext cx="8587800" cy="4920120"/>
          </a:xfrm>
          <a:prstGeom prst="rect">
            <a:avLst/>
          </a:prstGeom>
        </p:spPr>
        <p:txBody>
          <a:bodyPr/>
          <a:p>
            <a:pPr>
              <a:lnSpc>
                <a:spcPct val="100000"/>
              </a:lnSpc>
            </a:pPr>
            <a:r>
              <a:rPr lang="en-US" sz="2800">
                <a:solidFill>
                  <a:srgbClr val="ffffff"/>
                </a:solidFill>
                <a:latin typeface="Segoe UI Black"/>
                <a:ea typeface="宋体"/>
              </a:rPr>
              <a:t>Problems Sovling (Cont.)</a:t>
            </a:r>
            <a:endParaRPr/>
          </a:p>
          <a:p>
            <a:pPr>
              <a:lnSpc>
                <a:spcPct val="100000"/>
              </a:lnSpc>
            </a:pPr>
            <a:endParaRPr/>
          </a:p>
          <a:p>
            <a:pPr>
              <a:lnSpc>
                <a:spcPct val="100000"/>
              </a:lnSpc>
              <a:buFont typeface="Segoe UI Black"/>
              <a:buAutoNum type="arabicPeriod"/>
            </a:pPr>
            <a:r>
              <a:rPr lang="en-US" sz="2400">
                <a:solidFill>
                  <a:srgbClr val="ffffff"/>
                </a:solidFill>
                <a:latin typeface="Segoe UI Semibold"/>
                <a:ea typeface="宋体"/>
              </a:rPr>
              <a:t>Multiple occurrence of same message STILL NOT SOLVES</a:t>
            </a:r>
            <a:endParaRPr/>
          </a:p>
          <a:p>
            <a:pPr>
              <a:lnSpc>
                <a:spcPct val="100000"/>
              </a:lnSpc>
            </a:pPr>
            <a:r>
              <a:rPr lang="en-US" sz="2000">
                <a:solidFill>
                  <a:srgbClr val="ffffff"/>
                </a:solidFill>
                <a:latin typeface="Segoe UI Semibold"/>
                <a:ea typeface="宋体"/>
              </a:rPr>
              <a:t>Scenario: </a:t>
            </a:r>
            <a:r>
              <a:rPr lang="en-US" sz="2000">
                <a:solidFill>
                  <a:srgbClr val="ffffff"/>
                </a:solidFill>
                <a:latin typeface="Segoe UI Semibold"/>
                <a:ea typeface="宋体"/>
              </a:rPr>
              <a:t>	</a:t>
            </a:r>
            <a:r>
              <a:rPr lang="en-US" sz="2000">
                <a:solidFill>
                  <a:srgbClr val="ffffff"/>
                </a:solidFill>
                <a:latin typeface="Segoe UI Semibold"/>
                <a:ea typeface="宋体"/>
              </a:rPr>
              <a:t>3 devices, each two connected:  </a:t>
            </a:r>
            <a:endParaRPr/>
          </a:p>
          <a:p>
            <a:pPr>
              <a:lnSpc>
                <a:spcPct val="100000"/>
              </a:lnSpc>
            </a:pPr>
            <a:r>
              <a:rPr lang="en-US" sz="2000">
                <a:solidFill>
                  <a:srgbClr val="ffffff"/>
                </a:solidFill>
                <a:latin typeface="Segoe UI Semibold"/>
                <a:ea typeface="宋体"/>
              </a:rPr>
              <a:t>	</a:t>
            </a:r>
            <a:r>
              <a:rPr lang="en-US" sz="2000">
                <a:solidFill>
                  <a:srgbClr val="ffffff"/>
                </a:solidFill>
                <a:latin typeface="Segoe UI Semibold"/>
                <a:ea typeface="宋体"/>
              </a:rPr>
              <a:t>	</a:t>
            </a:r>
            <a:r>
              <a:rPr lang="en-US" sz="2000">
                <a:solidFill>
                  <a:srgbClr val="ffffff"/>
                </a:solidFill>
                <a:latin typeface="Segoe UI Semibold"/>
                <a:ea typeface="宋体"/>
              </a:rPr>
              <a:t>3 times for each message</a:t>
            </a:r>
            <a:endParaRPr/>
          </a:p>
        </p:txBody>
      </p:sp>
      <p:sp>
        <p:nvSpPr>
          <p:cNvPr id="224"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sp>
        <p:nvSpPr>
          <p:cNvPr id="225" name="CustomShape 3"/>
          <p:cNvSpPr/>
          <p:nvPr/>
        </p:nvSpPr>
        <p:spPr>
          <a:xfrm rot="2300400">
            <a:off x="3250440" y="3722760"/>
            <a:ext cx="917280" cy="2100240"/>
          </a:xfrm>
          <a:prstGeom prst="curvedRightArrow">
            <a:avLst>
              <a:gd fmla="val 11134" name="adj1"/>
              <a:gd fmla="val 29342" name="adj2"/>
              <a:gd fmla="val 25000" name="adj3"/>
            </a:avLst>
          </a:prstGeom>
          <a:solidFill>
            <a:srgbClr val="ff5050"/>
          </a:solidFill>
          <a:ln w="12600">
            <a:solidFill>
              <a:srgbClr val="ff0000"/>
            </a:solidFill>
            <a:miter/>
          </a:ln>
        </p:spPr>
      </p:sp>
      <p:sp>
        <p:nvSpPr>
          <p:cNvPr id="226" name="CustomShape 4"/>
          <p:cNvSpPr/>
          <p:nvPr/>
        </p:nvSpPr>
        <p:spPr>
          <a:xfrm flipH="1" rot="1987800">
            <a:off x="5837760" y="3672720"/>
            <a:ext cx="961560" cy="2399400"/>
          </a:xfrm>
          <a:prstGeom prst="curvedRightArrow">
            <a:avLst>
              <a:gd fmla="val 12662" name="adj1"/>
              <a:gd fmla="val 32728" name="adj2"/>
              <a:gd fmla="val 23474" name="adj3"/>
            </a:avLst>
          </a:prstGeom>
          <a:solidFill>
            <a:srgbClr val="ffff99"/>
          </a:solidFill>
          <a:ln w="12600">
            <a:solidFill>
              <a:srgbClr val="ffff00"/>
            </a:solidFill>
            <a:miter/>
          </a:ln>
        </p:spPr>
      </p:sp>
      <p:sp>
        <p:nvSpPr>
          <p:cNvPr id="227" name="CustomShape 5"/>
          <p:cNvSpPr/>
          <p:nvPr/>
        </p:nvSpPr>
        <p:spPr>
          <a:xfrm flipH="1" flipV="1" rot="18987600">
            <a:off x="5635800" y="3502440"/>
            <a:ext cx="751320" cy="2277720"/>
          </a:xfrm>
          <a:prstGeom prst="curvedRightArrow">
            <a:avLst>
              <a:gd fmla="val 12662" name="adj1"/>
              <a:gd fmla="val 32728" name="adj2"/>
              <a:gd fmla="val 23474" name="adj3"/>
            </a:avLst>
          </a:prstGeom>
          <a:solidFill>
            <a:srgbClr val="75b6e5"/>
          </a:solidFill>
          <a:ln w="12600">
            <a:solidFill>
              <a:srgbClr val="2683c6"/>
            </a:solidFill>
            <a:miter/>
          </a:ln>
        </p:spPr>
      </p:sp>
      <p:sp>
        <p:nvSpPr>
          <p:cNvPr id="228" name="CustomShape 6"/>
          <p:cNvSpPr/>
          <p:nvPr/>
        </p:nvSpPr>
        <p:spPr>
          <a:xfrm flipH="1" flipV="1" rot="13405800">
            <a:off x="3451320" y="3556800"/>
            <a:ext cx="798480" cy="2028240"/>
          </a:xfrm>
          <a:prstGeom prst="curvedRightArrow">
            <a:avLst>
              <a:gd fmla="val 15756" name="adj1"/>
              <a:gd fmla="val 34264" name="adj2"/>
              <a:gd fmla="val 23474" name="adj3"/>
            </a:avLst>
          </a:prstGeom>
          <a:solidFill>
            <a:srgbClr val="75b6e5"/>
          </a:solidFill>
          <a:ln w="12600">
            <a:solidFill>
              <a:srgbClr val="2683c6"/>
            </a:solidFill>
            <a:miter/>
          </a:ln>
        </p:spPr>
      </p:sp>
      <p:sp>
        <p:nvSpPr>
          <p:cNvPr id="229" name="CustomShape 7"/>
          <p:cNvSpPr/>
          <p:nvPr/>
        </p:nvSpPr>
        <p:spPr>
          <a:xfrm>
            <a:off x="4808160" y="4201200"/>
            <a:ext cx="334800" cy="511920"/>
          </a:xfrm>
          <a:prstGeom prst="bevel">
            <a:avLst>
              <a:gd fmla="val 12500" name="adj"/>
            </a:avLst>
          </a:prstGeom>
          <a:solidFill>
            <a:srgbClr val="f2f2f2"/>
          </a:solidFill>
          <a:ln w="12600">
            <a:solidFill>
              <a:srgbClr val="f2f2f2"/>
            </a:solidFill>
            <a:miter/>
          </a:ln>
        </p:spPr>
      </p:sp>
      <p:sp>
        <p:nvSpPr>
          <p:cNvPr id="230" name="CustomShape 8"/>
          <p:cNvSpPr/>
          <p:nvPr/>
        </p:nvSpPr>
        <p:spPr>
          <a:xfrm>
            <a:off x="4883040" y="4365360"/>
            <a:ext cx="167040" cy="34200"/>
          </a:xfrm>
          <a:prstGeom prst="bevel">
            <a:avLst>
              <a:gd fmla="val 0" name="adj"/>
            </a:avLst>
          </a:prstGeom>
          <a:solidFill>
            <a:srgbClr val="75bda7"/>
          </a:solidFill>
          <a:ln w="12600">
            <a:solidFill>
              <a:srgbClr val="75bda7"/>
            </a:solidFill>
            <a:miter/>
          </a:ln>
        </p:spPr>
      </p:sp>
      <p:sp>
        <p:nvSpPr>
          <p:cNvPr id="231" name="CustomShape 9"/>
          <p:cNvSpPr/>
          <p:nvPr/>
        </p:nvSpPr>
        <p:spPr>
          <a:xfrm>
            <a:off x="4858920" y="4592880"/>
            <a:ext cx="237600" cy="55080"/>
          </a:xfrm>
          <a:prstGeom prst="bevel">
            <a:avLst>
              <a:gd fmla="val 0" name="adj"/>
            </a:avLst>
          </a:prstGeom>
          <a:solidFill>
            <a:srgbClr val="ffffff"/>
          </a:solidFill>
          <a:ln w="12600">
            <a:solidFill>
              <a:srgbClr val="31303e"/>
            </a:solidFill>
            <a:miter/>
          </a:ln>
        </p:spPr>
      </p:sp>
      <p:sp>
        <p:nvSpPr>
          <p:cNvPr id="232" name="CustomShape 10"/>
          <p:cNvSpPr/>
          <p:nvPr/>
        </p:nvSpPr>
        <p:spPr>
          <a:xfrm>
            <a:off x="4883040" y="4272840"/>
            <a:ext cx="116640" cy="34200"/>
          </a:xfrm>
          <a:prstGeom prst="bevel">
            <a:avLst>
              <a:gd fmla="val 0" name="adj"/>
            </a:avLst>
          </a:prstGeom>
          <a:solidFill>
            <a:srgbClr val="75bda7"/>
          </a:solidFill>
          <a:ln w="12600">
            <a:solidFill>
              <a:srgbClr val="75bda7"/>
            </a:solidFill>
            <a:miter/>
          </a:ln>
        </p:spPr>
      </p:sp>
      <p:sp>
        <p:nvSpPr>
          <p:cNvPr id="233" name="CustomShape 11"/>
          <p:cNvSpPr/>
          <p:nvPr/>
        </p:nvSpPr>
        <p:spPr>
          <a:xfrm>
            <a:off x="4750920" y="4702320"/>
            <a:ext cx="353520" cy="394560"/>
          </a:xfrm>
          <a:prstGeom prst="rect">
            <a:avLst/>
          </a:prstGeom>
          <a:noFill/>
          <a:ln>
            <a:noFill/>
          </a:ln>
        </p:spPr>
        <p:txBody>
          <a:bodyPr bIns="45000" lIns="90000" rIns="90000" tIns="45000" wrap="none"/>
          <a:p>
            <a:pPr>
              <a:lnSpc>
                <a:spcPct val="100000"/>
              </a:lnSpc>
            </a:pPr>
            <a:r>
              <a:rPr lang="en-US" sz="2000">
                <a:solidFill>
                  <a:srgbClr val="ffffff"/>
                </a:solidFill>
                <a:latin typeface="Segoe UI Semibold"/>
                <a:ea typeface="宋体"/>
              </a:rPr>
              <a:t>A</a:t>
            </a:r>
            <a:endParaRPr/>
          </a:p>
        </p:txBody>
      </p:sp>
      <p:sp>
        <p:nvSpPr>
          <p:cNvPr id="234" name="CustomShape 12"/>
          <p:cNvSpPr/>
          <p:nvPr/>
        </p:nvSpPr>
        <p:spPr>
          <a:xfrm>
            <a:off x="6105600" y="5412960"/>
            <a:ext cx="334800" cy="511920"/>
          </a:xfrm>
          <a:prstGeom prst="bevel">
            <a:avLst>
              <a:gd fmla="val 12500" name="adj"/>
            </a:avLst>
          </a:prstGeom>
          <a:solidFill>
            <a:srgbClr val="f2f2f2"/>
          </a:solidFill>
          <a:ln w="12600">
            <a:solidFill>
              <a:srgbClr val="f2f2f2"/>
            </a:solidFill>
            <a:miter/>
          </a:ln>
        </p:spPr>
      </p:sp>
      <p:sp>
        <p:nvSpPr>
          <p:cNvPr id="235" name="CustomShape 13"/>
          <p:cNvSpPr/>
          <p:nvPr/>
        </p:nvSpPr>
        <p:spPr>
          <a:xfrm>
            <a:off x="6180840" y="5577120"/>
            <a:ext cx="167040" cy="34200"/>
          </a:xfrm>
          <a:prstGeom prst="bevel">
            <a:avLst>
              <a:gd fmla="val 0" name="adj"/>
            </a:avLst>
          </a:prstGeom>
          <a:solidFill>
            <a:srgbClr val="75bda7"/>
          </a:solidFill>
          <a:ln w="12600">
            <a:solidFill>
              <a:srgbClr val="75bda7"/>
            </a:solidFill>
            <a:miter/>
          </a:ln>
        </p:spPr>
      </p:sp>
      <p:sp>
        <p:nvSpPr>
          <p:cNvPr id="236" name="CustomShape 14"/>
          <p:cNvSpPr/>
          <p:nvPr/>
        </p:nvSpPr>
        <p:spPr>
          <a:xfrm>
            <a:off x="6156360" y="5804640"/>
            <a:ext cx="237600" cy="55080"/>
          </a:xfrm>
          <a:prstGeom prst="bevel">
            <a:avLst>
              <a:gd fmla="val 0" name="adj"/>
            </a:avLst>
          </a:prstGeom>
          <a:solidFill>
            <a:srgbClr val="ffffff"/>
          </a:solidFill>
          <a:ln w="12600">
            <a:solidFill>
              <a:srgbClr val="31303e"/>
            </a:solidFill>
            <a:miter/>
          </a:ln>
        </p:spPr>
      </p:sp>
      <p:sp>
        <p:nvSpPr>
          <p:cNvPr id="237" name="CustomShape 15"/>
          <p:cNvSpPr/>
          <p:nvPr/>
        </p:nvSpPr>
        <p:spPr>
          <a:xfrm>
            <a:off x="6180840" y="5484600"/>
            <a:ext cx="116640" cy="34200"/>
          </a:xfrm>
          <a:prstGeom prst="bevel">
            <a:avLst>
              <a:gd fmla="val 0" name="adj"/>
            </a:avLst>
          </a:prstGeom>
          <a:solidFill>
            <a:srgbClr val="75bda7"/>
          </a:solidFill>
          <a:ln w="12600">
            <a:solidFill>
              <a:srgbClr val="75bda7"/>
            </a:solidFill>
            <a:miter/>
          </a:ln>
        </p:spPr>
      </p:sp>
      <p:sp>
        <p:nvSpPr>
          <p:cNvPr id="238" name="CustomShape 16"/>
          <p:cNvSpPr/>
          <p:nvPr/>
        </p:nvSpPr>
        <p:spPr>
          <a:xfrm>
            <a:off x="6049800" y="5940000"/>
            <a:ext cx="357840" cy="395280"/>
          </a:xfrm>
          <a:prstGeom prst="rect">
            <a:avLst/>
          </a:prstGeom>
          <a:noFill/>
          <a:ln>
            <a:noFill/>
          </a:ln>
        </p:spPr>
        <p:txBody>
          <a:bodyPr bIns="45000" lIns="90000" rIns="90000" tIns="45000" wrap="none"/>
          <a:p>
            <a:pPr>
              <a:lnSpc>
                <a:spcPct val="100000"/>
              </a:lnSpc>
            </a:pPr>
            <a:r>
              <a:rPr lang="en-US" sz="2000">
                <a:solidFill>
                  <a:srgbClr val="ffffff"/>
                </a:solidFill>
                <a:latin typeface="Segoe UI Semibold"/>
                <a:ea typeface="宋体"/>
              </a:rPr>
              <a:t>C</a:t>
            </a:r>
            <a:endParaRPr/>
          </a:p>
        </p:txBody>
      </p:sp>
      <p:sp>
        <p:nvSpPr>
          <p:cNvPr id="239" name="CustomShape 17"/>
          <p:cNvSpPr/>
          <p:nvPr/>
        </p:nvSpPr>
        <p:spPr>
          <a:xfrm>
            <a:off x="3558960" y="5424480"/>
            <a:ext cx="334800" cy="511920"/>
          </a:xfrm>
          <a:prstGeom prst="bevel">
            <a:avLst>
              <a:gd fmla="val 12500" name="adj"/>
            </a:avLst>
          </a:prstGeom>
          <a:solidFill>
            <a:srgbClr val="f2f2f2"/>
          </a:solidFill>
          <a:ln w="12600">
            <a:solidFill>
              <a:srgbClr val="f2f2f2"/>
            </a:solidFill>
            <a:miter/>
          </a:ln>
        </p:spPr>
      </p:sp>
      <p:sp>
        <p:nvSpPr>
          <p:cNvPr id="240" name="CustomShape 18"/>
          <p:cNvSpPr/>
          <p:nvPr/>
        </p:nvSpPr>
        <p:spPr>
          <a:xfrm>
            <a:off x="3633840" y="5588640"/>
            <a:ext cx="167040" cy="34200"/>
          </a:xfrm>
          <a:prstGeom prst="bevel">
            <a:avLst>
              <a:gd fmla="val 0" name="adj"/>
            </a:avLst>
          </a:prstGeom>
          <a:solidFill>
            <a:srgbClr val="75bda7"/>
          </a:solidFill>
          <a:ln w="12600">
            <a:solidFill>
              <a:srgbClr val="75bda7"/>
            </a:solidFill>
            <a:miter/>
          </a:ln>
        </p:spPr>
      </p:sp>
      <p:sp>
        <p:nvSpPr>
          <p:cNvPr id="241" name="CustomShape 19"/>
          <p:cNvSpPr/>
          <p:nvPr/>
        </p:nvSpPr>
        <p:spPr>
          <a:xfrm>
            <a:off x="3609720" y="5816160"/>
            <a:ext cx="237600" cy="55080"/>
          </a:xfrm>
          <a:prstGeom prst="bevel">
            <a:avLst>
              <a:gd fmla="val 0" name="adj"/>
            </a:avLst>
          </a:prstGeom>
          <a:solidFill>
            <a:srgbClr val="ffffff"/>
          </a:solidFill>
          <a:ln w="12600">
            <a:solidFill>
              <a:srgbClr val="31303e"/>
            </a:solidFill>
            <a:miter/>
          </a:ln>
        </p:spPr>
      </p:sp>
      <p:sp>
        <p:nvSpPr>
          <p:cNvPr id="242" name="CustomShape 20"/>
          <p:cNvSpPr/>
          <p:nvPr/>
        </p:nvSpPr>
        <p:spPr>
          <a:xfrm>
            <a:off x="3633840" y="5496120"/>
            <a:ext cx="116640" cy="34200"/>
          </a:xfrm>
          <a:prstGeom prst="bevel">
            <a:avLst>
              <a:gd fmla="val 0" name="adj"/>
            </a:avLst>
          </a:prstGeom>
          <a:solidFill>
            <a:srgbClr val="75bda7"/>
          </a:solidFill>
          <a:ln w="12600">
            <a:solidFill>
              <a:srgbClr val="75bda7"/>
            </a:solidFill>
            <a:miter/>
          </a:ln>
        </p:spPr>
      </p:sp>
      <p:sp>
        <p:nvSpPr>
          <p:cNvPr id="243" name="CustomShape 21"/>
          <p:cNvSpPr/>
          <p:nvPr/>
        </p:nvSpPr>
        <p:spPr>
          <a:xfrm>
            <a:off x="3539160" y="5943960"/>
            <a:ext cx="306000" cy="395280"/>
          </a:xfrm>
          <a:prstGeom prst="rect">
            <a:avLst/>
          </a:prstGeom>
          <a:noFill/>
          <a:ln>
            <a:noFill/>
          </a:ln>
        </p:spPr>
        <p:txBody>
          <a:bodyPr bIns="45000" lIns="90000" rIns="90000" tIns="45000"/>
          <a:p>
            <a:pPr>
              <a:lnSpc>
                <a:spcPct val="100000"/>
              </a:lnSpc>
            </a:pPr>
            <a:r>
              <a:rPr lang="en-US" sz="2000">
                <a:solidFill>
                  <a:srgbClr val="ffffff"/>
                </a:solidFill>
                <a:latin typeface="Segoe UI Semibold"/>
                <a:ea typeface="宋体"/>
              </a:rPr>
              <a:t>B</a:t>
            </a:r>
            <a:endParaRPr/>
          </a:p>
        </p:txBody>
      </p:sp>
      <p:sp>
        <p:nvSpPr>
          <p:cNvPr id="244" name="CustomShape 22"/>
          <p:cNvSpPr/>
          <p:nvPr/>
        </p:nvSpPr>
        <p:spPr>
          <a:xfrm>
            <a:off x="3942360" y="5606280"/>
            <a:ext cx="2115000" cy="135360"/>
          </a:xfrm>
          <a:prstGeom prst="leftRightArrow">
            <a:avLst>
              <a:gd fmla="val 50000" name="adj1"/>
              <a:gd fmla="val 50000" name="adj2"/>
            </a:avLst>
          </a:prstGeom>
          <a:solidFill>
            <a:srgbClr val="75bda7"/>
          </a:solidFill>
          <a:ln w="12600">
            <a:solidFill>
              <a:srgbClr val="000000"/>
            </a:solidFill>
            <a:miter/>
          </a:ln>
        </p:spPr>
      </p:sp>
      <p:sp>
        <p:nvSpPr>
          <p:cNvPr id="245" name="CustomShape 23"/>
          <p:cNvSpPr/>
          <p:nvPr/>
        </p:nvSpPr>
        <p:spPr>
          <a:xfrm rot="2685000">
            <a:off x="5008320" y="4814280"/>
            <a:ext cx="1483920" cy="141120"/>
          </a:xfrm>
          <a:prstGeom prst="leftRightArrow">
            <a:avLst>
              <a:gd fmla="val 50000" name="adj1"/>
              <a:gd fmla="val 50000" name="adj2"/>
            </a:avLst>
          </a:prstGeom>
          <a:solidFill>
            <a:srgbClr val="75bda7"/>
          </a:solidFill>
          <a:ln w="12600">
            <a:solidFill>
              <a:srgbClr val="000000"/>
            </a:solidFill>
            <a:miter/>
          </a:ln>
        </p:spPr>
      </p:sp>
      <p:sp>
        <p:nvSpPr>
          <p:cNvPr id="246" name="CustomShape 24"/>
          <p:cNvSpPr/>
          <p:nvPr/>
        </p:nvSpPr>
        <p:spPr>
          <a:xfrm rot="8077200">
            <a:off x="3556080" y="4807800"/>
            <a:ext cx="1321920" cy="161640"/>
          </a:xfrm>
          <a:prstGeom prst="leftRightArrow">
            <a:avLst>
              <a:gd fmla="val 50000" name="adj1"/>
              <a:gd fmla="val 50000" name="adj2"/>
            </a:avLst>
          </a:prstGeom>
          <a:solidFill>
            <a:srgbClr val="75bda7"/>
          </a:solidFill>
          <a:ln w="12600">
            <a:solidFill>
              <a:srgbClr val="000000"/>
            </a:solidFill>
            <a:miter/>
          </a:ln>
        </p:spPr>
      </p:sp>
      <p:sp>
        <p:nvSpPr>
          <p:cNvPr id="247" name="CustomShape 25"/>
          <p:cNvSpPr/>
          <p:nvPr/>
        </p:nvSpPr>
        <p:spPr>
          <a:xfrm flipH="1" rot="16200000">
            <a:off x="4806000" y="4982040"/>
            <a:ext cx="642240" cy="2751840"/>
          </a:xfrm>
          <a:prstGeom prst="curvedRightArrow">
            <a:avLst>
              <a:gd fmla="val 14074" name="adj1"/>
              <a:gd fmla="val 32728" name="adj2"/>
              <a:gd fmla="val 23474" name="adj3"/>
            </a:avLst>
          </a:prstGeom>
          <a:solidFill>
            <a:srgbClr val="ffff99"/>
          </a:solidFill>
          <a:ln w="12600">
            <a:solidFill>
              <a:srgbClr val="ffff00"/>
            </a:solidFill>
            <a:miter/>
          </a:ln>
        </p:spPr>
      </p:sp>
      <p:sp>
        <p:nvSpPr>
          <p:cNvPr id="248" name="CustomShape 26"/>
          <p:cNvSpPr/>
          <p:nvPr/>
        </p:nvSpPr>
        <p:spPr>
          <a:xfrm flipH="1" rot="2767800">
            <a:off x="5778360" y="3774600"/>
            <a:ext cx="479520" cy="1865520"/>
          </a:xfrm>
          <a:prstGeom prst="curvedRightArrow">
            <a:avLst>
              <a:gd fmla="val 12662" name="adj1"/>
              <a:gd fmla="val 32728" name="adj2"/>
              <a:gd fmla="val 23474" name="adj3"/>
            </a:avLst>
          </a:prstGeom>
          <a:solidFill>
            <a:srgbClr val="75b6e5"/>
          </a:solidFill>
          <a:ln w="12600">
            <a:solidFill>
              <a:srgbClr val="2683c6"/>
            </a:solidFill>
            <a:miter/>
          </a:ln>
        </p:spPr>
      </p:sp>
      <p:sp>
        <p:nvSpPr>
          <p:cNvPr id="249" name="CustomShape 27"/>
          <p:cNvSpPr/>
          <p:nvPr/>
        </p:nvSpPr>
        <p:spPr>
          <a:xfrm>
            <a:off x="2315160" y="5447880"/>
            <a:ext cx="996480" cy="394560"/>
          </a:xfrm>
          <a:prstGeom prst="rect">
            <a:avLst/>
          </a:prstGeom>
          <a:noFill/>
          <a:ln>
            <a:noFill/>
          </a:ln>
        </p:spPr>
        <p:txBody>
          <a:bodyPr bIns="45000" lIns="90000" rIns="90000" tIns="45000" wrap="none"/>
          <a:p>
            <a:pPr>
              <a:lnSpc>
                <a:spcPct val="100000"/>
              </a:lnSpc>
            </a:pPr>
            <a:r>
              <a:rPr lang="en-US" sz="2000">
                <a:solidFill>
                  <a:srgbClr val="ff5050"/>
                </a:solidFill>
                <a:latin typeface="Segoe UI Semibold"/>
                <a:ea typeface="宋体"/>
              </a:rPr>
              <a:t>Pass A</a:t>
            </a:r>
            <a:endParaRPr/>
          </a:p>
        </p:txBody>
      </p:sp>
      <p:sp>
        <p:nvSpPr>
          <p:cNvPr id="250" name="CustomShape 28"/>
          <p:cNvSpPr/>
          <p:nvPr/>
        </p:nvSpPr>
        <p:spPr>
          <a:xfrm>
            <a:off x="4968720" y="6283440"/>
            <a:ext cx="997920" cy="394560"/>
          </a:xfrm>
          <a:prstGeom prst="rect">
            <a:avLst/>
          </a:prstGeom>
          <a:noFill/>
          <a:ln>
            <a:noFill/>
          </a:ln>
        </p:spPr>
        <p:txBody>
          <a:bodyPr bIns="45000" lIns="90000" rIns="90000" tIns="45000" wrap="none"/>
          <a:p>
            <a:pPr>
              <a:lnSpc>
                <a:spcPct val="100000"/>
              </a:lnSpc>
            </a:pPr>
            <a:r>
              <a:rPr lang="en-US" sz="2000">
                <a:solidFill>
                  <a:srgbClr val="ffff99"/>
                </a:solidFill>
                <a:latin typeface="Segoe UI Semibold"/>
                <a:ea typeface="宋体"/>
              </a:rPr>
              <a:t>Pass B</a:t>
            </a:r>
            <a:endParaRPr/>
          </a:p>
        </p:txBody>
      </p:sp>
      <p:sp>
        <p:nvSpPr>
          <p:cNvPr id="251" name="CustomShape 29"/>
          <p:cNvSpPr/>
          <p:nvPr/>
        </p:nvSpPr>
        <p:spPr>
          <a:xfrm>
            <a:off x="3316680" y="4493520"/>
            <a:ext cx="1001160" cy="394560"/>
          </a:xfrm>
          <a:prstGeom prst="rect">
            <a:avLst/>
          </a:prstGeom>
          <a:noFill/>
          <a:ln>
            <a:noFill/>
          </a:ln>
        </p:spPr>
        <p:txBody>
          <a:bodyPr bIns="45000" lIns="90000" rIns="90000" tIns="45000" wrap="none"/>
          <a:p>
            <a:pPr>
              <a:lnSpc>
                <a:spcPct val="100000"/>
              </a:lnSpc>
            </a:pPr>
            <a:r>
              <a:rPr lang="en-US" sz="2000">
                <a:solidFill>
                  <a:srgbClr val="75b6e5"/>
                </a:solidFill>
                <a:latin typeface="Segoe UI Semibold"/>
                <a:ea typeface="宋体"/>
              </a:rPr>
              <a:t>Pass C</a:t>
            </a:r>
            <a:endParaRPr/>
          </a:p>
        </p:txBody>
      </p:sp>
      <p:pic>
        <p:nvPicPr>
          <p:cNvPr descr="" id="252" name="Picture 38"/>
          <p:cNvPicPr/>
          <p:nvPr/>
        </p:nvPicPr>
        <p:blipFill>
          <a:blip r:embed="rId1"/>
          <a:stretch>
            <a:fillRect/>
          </a:stretch>
        </p:blipFill>
        <p:spPr>
          <a:xfrm>
            <a:off x="7309080" y="389160"/>
            <a:ext cx="1428120" cy="685440"/>
          </a:xfrm>
          <a:prstGeom prst="rect">
            <a:avLst/>
          </a:prstGeom>
          <a:ln>
            <a:noFill/>
          </a:ln>
        </p:spPr>
      </p:pic>
    </p:spTree>
  </p:cSld>
  <p:timing>
    <p:tnLst>
      <p:par>
        <p:cTn dur="indefinite" id="7" nodeType="tmRoot" restart="never">
          <p:childTnLst>
            <p:seq>
              <p:cTn id="8"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TextShape 1"/>
          <p:cNvSpPr txBox="1"/>
          <p:nvPr/>
        </p:nvSpPr>
        <p:spPr>
          <a:xfrm>
            <a:off x="628560" y="1666800"/>
            <a:ext cx="8587800" cy="5321160"/>
          </a:xfrm>
          <a:prstGeom prst="rect">
            <a:avLst/>
          </a:prstGeom>
        </p:spPr>
        <p:txBody>
          <a:bodyPr/>
          <a:p>
            <a:pPr>
              <a:lnSpc>
                <a:spcPct val="100000"/>
              </a:lnSpc>
            </a:pPr>
            <a:r>
              <a:rPr lang="en-US" sz="2800">
                <a:solidFill>
                  <a:srgbClr val="ffffff"/>
                </a:solidFill>
                <a:latin typeface="Segoe UI Black"/>
                <a:ea typeface="宋体"/>
              </a:rPr>
              <a:t>Problems Sovling (Cont.)</a:t>
            </a:r>
            <a:endParaRPr/>
          </a:p>
          <a:p>
            <a:pPr>
              <a:lnSpc>
                <a:spcPct val="100000"/>
              </a:lnSpc>
            </a:pPr>
            <a:endParaRPr/>
          </a:p>
          <a:p>
            <a:pPr>
              <a:lnSpc>
                <a:spcPct val="100000"/>
              </a:lnSpc>
            </a:pPr>
            <a:r>
              <a:rPr lang="en-US" sz="2400">
                <a:solidFill>
                  <a:srgbClr val="ffffff"/>
                </a:solidFill>
                <a:latin typeface="Segoe UI Semibold"/>
                <a:ea typeface="宋体"/>
              </a:rPr>
              <a:t>Solution:</a:t>
            </a:r>
            <a:endParaRPr/>
          </a:p>
          <a:p>
            <a:pPr lvl="1">
              <a:lnSpc>
                <a:spcPct val="100000"/>
              </a:lnSpc>
              <a:buFont typeface="Arial"/>
              <a:buChar char="•"/>
            </a:pPr>
            <a:r>
              <a:rPr lang="en-US" sz="2000">
                <a:solidFill>
                  <a:srgbClr val="ffffff"/>
                </a:solidFill>
                <a:latin typeface="Segoe UI Semibold"/>
                <a:ea typeface="宋体"/>
              </a:rPr>
              <a:t>Set sequence number for each message</a:t>
            </a:r>
            <a:endParaRPr/>
          </a:p>
          <a:p>
            <a:pPr lvl="2">
              <a:lnSpc>
                <a:spcPct val="100000"/>
              </a:lnSpc>
              <a:buFont typeface="Arial"/>
              <a:buChar char="•"/>
            </a:pPr>
            <a:r>
              <a:rPr lang="en-US">
                <a:solidFill>
                  <a:srgbClr val="ffffff"/>
                </a:solidFill>
                <a:latin typeface="Segoe UI Semibold"/>
                <a:ea typeface="宋体"/>
              </a:rPr>
              <a:t>UUID</a:t>
            </a:r>
            <a:endParaRPr/>
          </a:p>
          <a:p>
            <a:pPr lvl="1">
              <a:lnSpc>
                <a:spcPct val="100000"/>
              </a:lnSpc>
              <a:buFont typeface="Arial"/>
              <a:buChar char="•"/>
            </a:pPr>
            <a:r>
              <a:rPr lang="en-US" sz="2000">
                <a:solidFill>
                  <a:srgbClr val="ffffff"/>
                </a:solidFill>
                <a:latin typeface="Segoe UI Semibold"/>
                <a:ea typeface="宋体"/>
              </a:rPr>
              <a:t>one UUID displays only one time</a:t>
            </a:r>
            <a:endParaRPr/>
          </a:p>
          <a:p>
            <a:pPr lvl="1">
              <a:lnSpc>
                <a:spcPct val="100000"/>
              </a:lnSpc>
              <a:buFont typeface="Arial"/>
              <a:buChar char="•"/>
            </a:pPr>
            <a:r>
              <a:rPr lang="en-US" sz="2000">
                <a:solidFill>
                  <a:srgbClr val="ffffff"/>
                </a:solidFill>
                <a:latin typeface="Segoe UI Semibold"/>
                <a:ea typeface="宋体"/>
              </a:rPr>
              <a:t>record UUIDs occur before</a:t>
            </a:r>
            <a:endParaRPr/>
          </a:p>
          <a:p>
            <a:endParaRPr/>
          </a:p>
          <a:p>
            <a:pPr>
              <a:lnSpc>
                <a:spcPct val="100000"/>
              </a:lnSpc>
              <a:buFont charset="2" typeface="Wingdings"/>
              <a:buChar char=""/>
            </a:pPr>
            <a:r>
              <a:rPr lang="en-US" sz="2200">
                <a:solidFill>
                  <a:srgbClr val="ffffff"/>
                </a:solidFill>
                <a:latin typeface="Segoe UI Semibold"/>
                <a:ea typeface="宋体"/>
              </a:rPr>
              <a:t>Problem:</a:t>
            </a:r>
            <a:endParaRPr/>
          </a:p>
          <a:p>
            <a:pPr lvl="1">
              <a:lnSpc>
                <a:spcPct val="100000"/>
              </a:lnSpc>
              <a:buFont typeface="Arial"/>
              <a:buChar char="•"/>
            </a:pPr>
            <a:r>
              <a:rPr lang="en-US">
                <a:solidFill>
                  <a:srgbClr val="ffffff"/>
                </a:solidFill>
                <a:latin typeface="Segoe UI Semibold"/>
                <a:ea typeface="宋体"/>
              </a:rPr>
              <a:t>Memory explosion</a:t>
            </a:r>
            <a:endParaRPr/>
          </a:p>
          <a:p>
            <a:endParaRPr/>
          </a:p>
          <a:p>
            <a:pPr>
              <a:lnSpc>
                <a:spcPct val="100000"/>
              </a:lnSpc>
              <a:buFont charset="2" typeface="Wingdings"/>
              <a:buChar char=""/>
            </a:pPr>
            <a:r>
              <a:rPr lang="en-US" sz="2200">
                <a:solidFill>
                  <a:srgbClr val="ffffff"/>
                </a:solidFill>
                <a:latin typeface="Segoe UI Semibold"/>
                <a:ea typeface="宋体"/>
              </a:rPr>
              <a:t>Solution:</a:t>
            </a:r>
            <a:endParaRPr/>
          </a:p>
          <a:p>
            <a:pPr lvl="1">
              <a:lnSpc>
                <a:spcPct val="100000"/>
              </a:lnSpc>
              <a:buFont typeface="Arial"/>
              <a:buChar char="•"/>
            </a:pPr>
            <a:r>
              <a:rPr lang="en-US">
                <a:solidFill>
                  <a:srgbClr val="ffffff"/>
                </a:solidFill>
                <a:latin typeface="Segoe UI Semibold"/>
                <a:ea typeface="宋体"/>
              </a:rPr>
              <a:t> </a:t>
            </a:r>
            <a:r>
              <a:rPr lang="en-US">
                <a:solidFill>
                  <a:srgbClr val="ffffff"/>
                </a:solidFill>
                <a:latin typeface="Segoe UI Semibold"/>
                <a:ea typeface="宋体"/>
              </a:rPr>
              <a:t>Set max UUID storage size</a:t>
            </a:r>
            <a:endParaRPr/>
          </a:p>
        </p:txBody>
      </p:sp>
      <p:sp>
        <p:nvSpPr>
          <p:cNvPr id="254"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pic>
        <p:nvPicPr>
          <p:cNvPr descr="" id="255" name="Picture 37"/>
          <p:cNvPicPr/>
          <p:nvPr/>
        </p:nvPicPr>
        <p:blipFill>
          <a:blip r:embed="rId1"/>
          <a:stretch>
            <a:fillRect/>
          </a:stretch>
        </p:blipFill>
        <p:spPr>
          <a:xfrm>
            <a:off x="7309080" y="389160"/>
            <a:ext cx="1428120" cy="68544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 name="TextShape 1"/>
          <p:cNvSpPr txBox="1"/>
          <p:nvPr/>
        </p:nvSpPr>
        <p:spPr>
          <a:xfrm>
            <a:off x="628560" y="1666800"/>
            <a:ext cx="8587800" cy="5321160"/>
          </a:xfrm>
          <a:prstGeom prst="rect">
            <a:avLst/>
          </a:prstGeom>
        </p:spPr>
        <p:txBody>
          <a:bodyPr/>
          <a:p>
            <a:pPr>
              <a:lnSpc>
                <a:spcPct val="100000"/>
              </a:lnSpc>
            </a:pPr>
            <a:r>
              <a:rPr lang="en-US" sz="2800">
                <a:solidFill>
                  <a:srgbClr val="ffffff"/>
                </a:solidFill>
                <a:latin typeface="Segoe UI Black"/>
                <a:ea typeface="宋体"/>
              </a:rPr>
              <a:t>Problems Sovling (Cont.)</a:t>
            </a:r>
            <a:endParaRPr/>
          </a:p>
          <a:p>
            <a:pPr>
              <a:lnSpc>
                <a:spcPct val="90000"/>
              </a:lnSpc>
            </a:pPr>
            <a:endParaRPr/>
          </a:p>
          <a:p>
            <a:pPr>
              <a:lnSpc>
                <a:spcPct val="100000"/>
              </a:lnSpc>
              <a:buFont typeface="Segoe UI Black"/>
              <a:buAutoNum type="arabicPeriod"/>
            </a:pPr>
            <a:r>
              <a:rPr lang="en-US" sz="2400">
                <a:solidFill>
                  <a:srgbClr val="ffffff"/>
                </a:solidFill>
                <a:latin typeface="Segoe UI Semibold"/>
                <a:ea typeface="宋体"/>
              </a:rPr>
              <a:t>Scenerio:</a:t>
            </a:r>
            <a:endParaRPr/>
          </a:p>
          <a:p>
            <a:pPr lvl="1">
              <a:lnSpc>
                <a:spcPct val="100000"/>
              </a:lnSpc>
              <a:buFont typeface="Arial"/>
              <a:buChar char="•"/>
            </a:pPr>
            <a:r>
              <a:rPr lang="en-US" sz="2000">
                <a:solidFill>
                  <a:srgbClr val="ffffff"/>
                </a:solidFill>
                <a:latin typeface="Segoe UI Semibold"/>
                <a:ea typeface="宋体"/>
              </a:rPr>
              <a:t>A  --- B --- C ---  D  </a:t>
            </a:r>
            <a:endParaRPr/>
          </a:p>
          <a:p>
            <a:pPr lvl="1">
              <a:lnSpc>
                <a:spcPct val="100000"/>
              </a:lnSpc>
              <a:buFont typeface="Arial"/>
              <a:buChar char="•"/>
            </a:pPr>
            <a:r>
              <a:rPr lang="en-US" sz="2000">
                <a:solidFill>
                  <a:srgbClr val="ffffff"/>
                </a:solidFill>
                <a:latin typeface="Segoe UI Semibold"/>
                <a:ea typeface="宋体"/>
              </a:rPr>
              <a:t>B is leaving,  A can not delete C and D</a:t>
            </a:r>
            <a:endParaRPr/>
          </a:p>
          <a:p>
            <a:endParaRPr/>
          </a:p>
          <a:p>
            <a:pPr>
              <a:lnSpc>
                <a:spcPct val="100000"/>
              </a:lnSpc>
              <a:buFont typeface="Arial"/>
              <a:buChar char="•"/>
            </a:pPr>
            <a:r>
              <a:rPr lang="en-US" sz="2200">
                <a:solidFill>
                  <a:srgbClr val="ffffff"/>
                </a:solidFill>
                <a:latin typeface="Segoe UI Semibold"/>
                <a:ea typeface="宋体"/>
              </a:rPr>
              <a:t>Flooding can not solve in any way</a:t>
            </a:r>
            <a:endParaRPr/>
          </a:p>
          <a:p>
            <a:pPr>
              <a:lnSpc>
                <a:spcPct val="100000"/>
              </a:lnSpc>
              <a:buFont typeface="Arial"/>
              <a:buChar char="•"/>
            </a:pPr>
            <a:r>
              <a:rPr lang="en-US" sz="2200">
                <a:solidFill>
                  <a:srgbClr val="ffffff"/>
                </a:solidFill>
                <a:latin typeface="Segoe UI Semibold"/>
                <a:ea typeface="宋体"/>
              </a:rPr>
              <a:t>Need to introduce new strategy to modify</a:t>
            </a:r>
            <a:endParaRPr/>
          </a:p>
        </p:txBody>
      </p:sp>
      <p:sp>
        <p:nvSpPr>
          <p:cNvPr id="257"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pic>
        <p:nvPicPr>
          <p:cNvPr descr="" id="258" name="Picture 38"/>
          <p:cNvPicPr/>
          <p:nvPr/>
        </p:nvPicPr>
        <p:blipFill>
          <a:blip r:embed="rId1"/>
          <a:stretch>
            <a:fillRect/>
          </a:stretch>
        </p:blipFill>
        <p:spPr>
          <a:xfrm>
            <a:off x="7309080" y="389160"/>
            <a:ext cx="1428120" cy="6854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TextShape 1"/>
          <p:cNvSpPr txBox="1"/>
          <p:nvPr/>
        </p:nvSpPr>
        <p:spPr>
          <a:xfrm>
            <a:off x="365760" y="1097280"/>
            <a:ext cx="8345520" cy="5321160"/>
          </a:xfrm>
          <a:prstGeom prst="rect">
            <a:avLst/>
          </a:prstGeom>
        </p:spPr>
        <p:txBody>
          <a:bodyPr/>
          <a:p>
            <a:pPr>
              <a:lnSpc>
                <a:spcPct val="100000"/>
              </a:lnSpc>
            </a:pPr>
            <a:r>
              <a:rPr lang="en-US" sz="2800">
                <a:solidFill>
                  <a:srgbClr val="ffffff"/>
                </a:solidFill>
                <a:latin typeface="Segoe UI Black"/>
                <a:ea typeface="宋体"/>
              </a:rPr>
              <a:t>Link-State Strategy</a:t>
            </a:r>
            <a:endParaRPr/>
          </a:p>
          <a:p>
            <a:pPr>
              <a:lnSpc>
                <a:spcPct val="100000"/>
              </a:lnSpc>
            </a:pPr>
            <a:endParaRPr/>
          </a:p>
          <a:p>
            <a:pPr>
              <a:lnSpc>
                <a:spcPct val="100000"/>
              </a:lnSpc>
              <a:buFont typeface="Arial"/>
              <a:buChar char="•"/>
            </a:pPr>
            <a:r>
              <a:rPr lang="en-US" sz="2400">
                <a:solidFill>
                  <a:srgbClr val="ffffff"/>
                </a:solidFill>
                <a:latin typeface="Segoe UI Semibold"/>
                <a:ea typeface="宋体"/>
              </a:rPr>
              <a:t>Flood based</a:t>
            </a:r>
            <a:endParaRPr/>
          </a:p>
          <a:p>
            <a:pPr>
              <a:lnSpc>
                <a:spcPct val="100000"/>
              </a:lnSpc>
              <a:buFont typeface="Arial"/>
              <a:buChar char="•"/>
            </a:pPr>
            <a:r>
              <a:rPr lang="en-US" sz="2400">
                <a:solidFill>
                  <a:srgbClr val="ffffff"/>
                </a:solidFill>
                <a:latin typeface="Segoe UI Semibold"/>
                <a:ea typeface="宋体"/>
              </a:rPr>
              <a:t>Each node records the whole topology of the graph</a:t>
            </a:r>
            <a:endParaRPr/>
          </a:p>
          <a:p>
            <a:pPr>
              <a:lnSpc>
                <a:spcPct val="100000"/>
              </a:lnSpc>
              <a:buFont typeface="Arial"/>
              <a:buChar char="•"/>
            </a:pPr>
            <a:r>
              <a:rPr lang="en-US" sz="2400">
                <a:solidFill>
                  <a:srgbClr val="ffffff"/>
                </a:solidFill>
                <a:latin typeface="Segoe UI Semibold"/>
                <a:ea typeface="宋体"/>
              </a:rPr>
              <a:t>on new direct neighbor:</a:t>
            </a:r>
            <a:endParaRPr/>
          </a:p>
          <a:p>
            <a:pPr lvl="1">
              <a:lnSpc>
                <a:spcPct val="100000"/>
              </a:lnSpc>
              <a:buFont typeface="Arial"/>
              <a:buChar char="•"/>
            </a:pPr>
            <a:r>
              <a:rPr lang="en-US" sz="2000">
                <a:solidFill>
                  <a:srgbClr val="ffffff"/>
                </a:solidFill>
                <a:latin typeface="Segoe UI Semibold"/>
                <a:ea typeface="宋体"/>
              </a:rPr>
              <a:t>broadcast notification to all reachable users, ask them to send their direct neighbors to help each user update topology</a:t>
            </a:r>
            <a:endParaRPr/>
          </a:p>
          <a:p>
            <a:pPr>
              <a:lnSpc>
                <a:spcPct val="100000"/>
              </a:lnSpc>
              <a:buFont typeface="Arial"/>
              <a:buChar char="•"/>
            </a:pPr>
            <a:r>
              <a:rPr lang="en-US" sz="2400">
                <a:solidFill>
                  <a:srgbClr val="ffffff"/>
                </a:solidFill>
                <a:latin typeface="Segoe UI Semibold"/>
                <a:ea typeface="宋体"/>
              </a:rPr>
              <a:t>on direct neighbor leaving:</a:t>
            </a:r>
            <a:endParaRPr/>
          </a:p>
          <a:p>
            <a:pPr lvl="1">
              <a:lnSpc>
                <a:spcPct val="100000"/>
              </a:lnSpc>
              <a:buFont typeface="Arial"/>
              <a:buChar char="•"/>
            </a:pPr>
            <a:r>
              <a:rPr lang="en-US" sz="2000">
                <a:solidFill>
                  <a:srgbClr val="ffffff"/>
                </a:solidFill>
                <a:latin typeface="Segoe UI Semibold"/>
                <a:ea typeface="宋体"/>
              </a:rPr>
              <a:t>broadcast notification to modify adjacency matrix, delete unreachable branches</a:t>
            </a:r>
            <a:endParaRPr/>
          </a:p>
          <a:p>
            <a:pPr>
              <a:lnSpc>
                <a:spcPct val="100000"/>
              </a:lnSpc>
              <a:buFont typeface="Arial"/>
              <a:buChar char="•"/>
            </a:pPr>
            <a:r>
              <a:rPr lang="en-US" sz="2400">
                <a:solidFill>
                  <a:srgbClr val="ffffff"/>
                </a:solidFill>
                <a:latin typeface="Segoe UI Semibold"/>
                <a:ea typeface="宋体"/>
              </a:rPr>
              <a:t>Display users: BFS</a:t>
            </a:r>
            <a:endParaRPr/>
          </a:p>
          <a:p>
            <a:pPr>
              <a:lnSpc>
                <a:spcPct val="100000"/>
              </a:lnSpc>
              <a:buFont typeface="Arial"/>
              <a:buChar char="•"/>
            </a:pPr>
            <a:r>
              <a:rPr lang="en-US" sz="2400">
                <a:solidFill>
                  <a:srgbClr val="ffffff"/>
                </a:solidFill>
                <a:latin typeface="Segoe UI Semibold"/>
                <a:ea typeface="宋体"/>
              </a:rPr>
              <a:t>current DEMO based on effort until this</a:t>
            </a:r>
            <a:endParaRPr/>
          </a:p>
        </p:txBody>
      </p:sp>
      <p:sp>
        <p:nvSpPr>
          <p:cNvPr id="260"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pic>
        <p:nvPicPr>
          <p:cNvPr descr="" id="261" name="Picture 4"/>
          <p:cNvPicPr/>
          <p:nvPr/>
        </p:nvPicPr>
        <p:blipFill>
          <a:blip r:embed="rId1"/>
          <a:stretch>
            <a:fillRect/>
          </a:stretch>
        </p:blipFill>
        <p:spPr>
          <a:xfrm>
            <a:off x="7309080" y="389160"/>
            <a:ext cx="1428120" cy="685440"/>
          </a:xfrm>
          <a:prstGeom prst="rect">
            <a:avLst/>
          </a:prstGeom>
          <a:ln>
            <a:noFill/>
          </a:ln>
        </p:spPr>
      </p:pic>
    </p:spTree>
  </p:cSld>
  <p:timing>
    <p:tnLst>
      <p:par>
        <p:cTn dur="indefinite" id="9" nodeType="tmRoot" restart="never">
          <p:childTnLst>
            <p:seq>
              <p:cTn id="10"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 name="TextShape 1"/>
          <p:cNvSpPr txBox="1"/>
          <p:nvPr/>
        </p:nvSpPr>
        <p:spPr>
          <a:xfrm>
            <a:off x="628560" y="1666800"/>
            <a:ext cx="8345520" cy="5321160"/>
          </a:xfrm>
          <a:prstGeom prst="rect">
            <a:avLst/>
          </a:prstGeom>
        </p:spPr>
        <p:txBody>
          <a:bodyPr/>
          <a:p>
            <a:pPr>
              <a:lnSpc>
                <a:spcPct val="100000"/>
              </a:lnSpc>
            </a:pPr>
            <a:r>
              <a:rPr lang="en-US" sz="2800">
                <a:solidFill>
                  <a:srgbClr val="ffffff"/>
                </a:solidFill>
                <a:latin typeface="Segoe UI Black"/>
                <a:ea typeface="宋体"/>
              </a:rPr>
              <a:t>Better Solution</a:t>
            </a:r>
            <a:endParaRPr/>
          </a:p>
          <a:p>
            <a:pPr>
              <a:lnSpc>
                <a:spcPct val="100000"/>
              </a:lnSpc>
            </a:pPr>
            <a:endParaRPr/>
          </a:p>
          <a:p>
            <a:pPr>
              <a:lnSpc>
                <a:spcPct val="100000"/>
              </a:lnSpc>
              <a:buFont typeface="Arial"/>
              <a:buChar char="•"/>
            </a:pPr>
            <a:r>
              <a:rPr lang="en-US" sz="2400">
                <a:solidFill>
                  <a:srgbClr val="ffffff"/>
                </a:solidFill>
                <a:latin typeface="Segoe UI Semibold"/>
                <a:ea typeface="宋体"/>
              </a:rPr>
              <a:t>Problem of Link-State Strategy: </a:t>
            </a:r>
            <a:r>
              <a:rPr lang="en-US" sz="2400">
                <a:solidFill>
                  <a:srgbClr val="ffff99"/>
                </a:solidFill>
                <a:latin typeface="Segoe UI Semibold"/>
                <a:ea typeface="宋体"/>
              </a:rPr>
              <a:t>Traffic explosion</a:t>
            </a:r>
            <a:endParaRPr/>
          </a:p>
          <a:p>
            <a:pPr lvl="1">
              <a:lnSpc>
                <a:spcPct val="100000"/>
              </a:lnSpc>
              <a:buFont typeface="Arial"/>
              <a:buChar char="•"/>
            </a:pPr>
            <a:r>
              <a:rPr lang="en-US" sz="2000">
                <a:solidFill>
                  <a:srgbClr val="ffffff"/>
                </a:solidFill>
                <a:latin typeface="Segoe UI Semibold"/>
                <a:ea typeface="宋体"/>
              </a:rPr>
              <a:t>for each topology change, all users should send topology message in whole net.</a:t>
            </a:r>
            <a:endParaRPr/>
          </a:p>
          <a:p>
            <a:pPr lvl="1">
              <a:lnSpc>
                <a:spcPct val="100000"/>
              </a:lnSpc>
              <a:buFont typeface="Arial"/>
              <a:buChar char="•"/>
            </a:pPr>
            <a:r>
              <a:rPr lang="en-US" sz="2000">
                <a:solidFill>
                  <a:srgbClr val="ffffff"/>
                </a:solidFill>
                <a:latin typeface="Segoe UI Semibold"/>
                <a:ea typeface="宋体"/>
              </a:rPr>
              <a:t>O(VE) ~ O(V^3)</a:t>
            </a:r>
            <a:endParaRPr/>
          </a:p>
          <a:p>
            <a:pPr lvl="1">
              <a:lnSpc>
                <a:spcPct val="100000"/>
              </a:lnSpc>
              <a:buFont typeface="Arial"/>
              <a:buChar char="•"/>
            </a:pPr>
            <a:r>
              <a:rPr lang="en-US" sz="2000">
                <a:solidFill>
                  <a:srgbClr val="ffffff"/>
                </a:solidFill>
                <a:latin typeface="Segoe UI Semibold"/>
                <a:ea typeface="宋体"/>
              </a:rPr>
              <a:t>cause serious concurrency problems</a:t>
            </a:r>
            <a:endParaRPr/>
          </a:p>
          <a:p>
            <a:pPr>
              <a:lnSpc>
                <a:spcPct val="100000"/>
              </a:lnSpc>
            </a:pPr>
            <a:endParaRPr/>
          </a:p>
          <a:p>
            <a:pPr>
              <a:lnSpc>
                <a:spcPct val="100000"/>
              </a:lnSpc>
            </a:pPr>
            <a:r>
              <a:rPr lang="en-US" sz="2400">
                <a:solidFill>
                  <a:srgbClr val="ffffff"/>
                </a:solidFill>
                <a:latin typeface="Segoe UI Semibold"/>
                <a:ea typeface="宋体"/>
              </a:rPr>
              <a:t>Solution:</a:t>
            </a:r>
            <a:endParaRPr/>
          </a:p>
          <a:p>
            <a:pPr lvl="1">
              <a:lnSpc>
                <a:spcPct val="100000"/>
              </a:lnSpc>
              <a:buFont typeface="Arial"/>
              <a:buChar char="•"/>
            </a:pPr>
            <a:r>
              <a:rPr lang="en-US" sz="2000">
                <a:solidFill>
                  <a:srgbClr val="ffffff"/>
                </a:solidFill>
                <a:latin typeface="Segoe UI Semibold"/>
                <a:ea typeface="宋体"/>
              </a:rPr>
              <a:t>Decrease the connection redundancy of the whole network</a:t>
            </a:r>
            <a:endParaRPr/>
          </a:p>
          <a:p>
            <a:pPr lvl="1">
              <a:lnSpc>
                <a:spcPct val="100000"/>
              </a:lnSpc>
              <a:buFont typeface="Arial"/>
              <a:buChar char="•"/>
            </a:pPr>
            <a:r>
              <a:rPr lang="en-US" sz="2000">
                <a:solidFill>
                  <a:srgbClr val="ffffff"/>
                </a:solidFill>
                <a:latin typeface="Segoe UI Semibold"/>
                <a:ea typeface="宋体"/>
              </a:rPr>
              <a:t>Use Minimal Spanning Tree to keep connectivity</a:t>
            </a:r>
            <a:endParaRPr/>
          </a:p>
        </p:txBody>
      </p:sp>
      <p:sp>
        <p:nvSpPr>
          <p:cNvPr id="263"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pic>
        <p:nvPicPr>
          <p:cNvPr descr="" id="264" name="Picture 4"/>
          <p:cNvPicPr/>
          <p:nvPr/>
        </p:nvPicPr>
        <p:blipFill>
          <a:blip r:embed="rId1"/>
          <a:stretch>
            <a:fillRect/>
          </a:stretch>
        </p:blipFill>
        <p:spPr>
          <a:xfrm>
            <a:off x="7309080" y="389160"/>
            <a:ext cx="1428120" cy="68544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TextShape 1"/>
          <p:cNvSpPr txBox="1"/>
          <p:nvPr/>
        </p:nvSpPr>
        <p:spPr>
          <a:xfrm>
            <a:off x="628560" y="1666800"/>
            <a:ext cx="8345520" cy="5321160"/>
          </a:xfrm>
          <a:prstGeom prst="rect">
            <a:avLst/>
          </a:prstGeom>
        </p:spPr>
        <p:txBody>
          <a:bodyPr/>
          <a:p>
            <a:pPr>
              <a:lnSpc>
                <a:spcPct val="100000"/>
              </a:lnSpc>
            </a:pPr>
            <a:r>
              <a:rPr lang="en-US" sz="2800">
                <a:solidFill>
                  <a:srgbClr val="ffffff"/>
                </a:solidFill>
                <a:latin typeface="Segoe UI Black"/>
                <a:ea typeface="宋体"/>
              </a:rPr>
              <a:t>Better Solution (Cont.)</a:t>
            </a:r>
            <a:endParaRPr/>
          </a:p>
          <a:p>
            <a:pPr>
              <a:lnSpc>
                <a:spcPct val="100000"/>
              </a:lnSpc>
            </a:pPr>
            <a:endParaRPr/>
          </a:p>
          <a:p>
            <a:pPr>
              <a:lnSpc>
                <a:spcPct val="100000"/>
              </a:lnSpc>
            </a:pPr>
            <a:r>
              <a:rPr lang="en-US" sz="2600">
                <a:solidFill>
                  <a:srgbClr val="ffffff"/>
                </a:solidFill>
                <a:latin typeface="Segoe UI Semibold"/>
                <a:ea typeface="宋体"/>
              </a:rPr>
              <a:t>Partition the whole network into piconet and scatternet</a:t>
            </a:r>
            <a:endParaRPr/>
          </a:p>
          <a:p>
            <a:pPr>
              <a:lnSpc>
                <a:spcPct val="100000"/>
              </a:lnSpc>
            </a:pPr>
            <a:endParaRPr/>
          </a:p>
          <a:p>
            <a:pPr>
              <a:lnSpc>
                <a:spcPct val="100000"/>
              </a:lnSpc>
              <a:buFont typeface="Arial"/>
              <a:buChar char="•"/>
            </a:pPr>
            <a:r>
              <a:rPr lang="en-US" sz="2200">
                <a:solidFill>
                  <a:srgbClr val="ffffff"/>
                </a:solidFill>
                <a:latin typeface="Segoe UI Semibold"/>
                <a:ea typeface="宋体"/>
              </a:rPr>
              <a:t>Piconet: </a:t>
            </a:r>
            <a:r>
              <a:rPr lang="en-US" sz="2200">
                <a:solidFill>
                  <a:srgbClr val="ffffff"/>
                </a:solidFill>
                <a:latin typeface="Segoe UI Semibold"/>
                <a:ea typeface="宋体"/>
              </a:rPr>
              <a:t>	</a:t>
            </a:r>
            <a:r>
              <a:rPr lang="en-US" sz="2200">
                <a:solidFill>
                  <a:srgbClr val="ffffff"/>
                </a:solidFill>
                <a:latin typeface="Segoe UI Semibold"/>
                <a:ea typeface="宋体"/>
              </a:rPr>
              <a:t>consists of two and up to seven devices with </a:t>
            </a:r>
            <a:endParaRPr/>
          </a:p>
          <a:p>
            <a:pPr>
              <a:lnSpc>
                <a:spcPct val="100000"/>
              </a:lnSpc>
            </a:pPr>
            <a:r>
              <a:rPr lang="en-US" sz="2200">
                <a:solidFill>
                  <a:srgbClr val="ffffff"/>
                </a:solidFill>
                <a:latin typeface="Segoe UI Semibold"/>
                <a:ea typeface="宋体"/>
              </a:rPr>
              <a:t>	</a:t>
            </a:r>
            <a:r>
              <a:rPr lang="en-US" sz="2200">
                <a:solidFill>
                  <a:srgbClr val="ffffff"/>
                </a:solidFill>
                <a:latin typeface="Segoe UI Semibold"/>
                <a:ea typeface="宋体"/>
              </a:rPr>
              <a:t>	</a:t>
            </a:r>
            <a:r>
              <a:rPr lang="en-US" sz="2200">
                <a:solidFill>
                  <a:srgbClr val="ffffff"/>
                </a:solidFill>
                <a:latin typeface="Segoe UI Semibold"/>
                <a:ea typeface="宋体"/>
              </a:rPr>
              <a:t>	</a:t>
            </a:r>
            <a:r>
              <a:rPr lang="en-US" sz="2200">
                <a:solidFill>
                  <a:srgbClr val="ffffff"/>
                </a:solidFill>
                <a:latin typeface="Segoe UI Semibold"/>
                <a:ea typeface="宋体"/>
              </a:rPr>
              <a:t>master node and slave nodes</a:t>
            </a:r>
            <a:endParaRPr/>
          </a:p>
          <a:p>
            <a:pPr>
              <a:lnSpc>
                <a:spcPct val="100000"/>
              </a:lnSpc>
              <a:buFont typeface="Arial"/>
              <a:buChar char="•"/>
            </a:pPr>
            <a:r>
              <a:rPr lang="en-US" sz="2200">
                <a:solidFill>
                  <a:srgbClr val="ffffff"/>
                </a:solidFill>
                <a:latin typeface="Segoe UI Semibold"/>
                <a:ea typeface="宋体"/>
              </a:rPr>
              <a:t>Scatternet:  </a:t>
            </a:r>
            <a:r>
              <a:rPr lang="en-US" sz="2200">
                <a:solidFill>
                  <a:srgbClr val="ffffff"/>
                </a:solidFill>
                <a:latin typeface="Segoe UI Semibold"/>
                <a:ea typeface="宋体"/>
              </a:rPr>
              <a:t>	</a:t>
            </a:r>
            <a:r>
              <a:rPr lang="en-US" sz="2200">
                <a:solidFill>
                  <a:srgbClr val="ffffff"/>
                </a:solidFill>
                <a:latin typeface="Segoe UI Semibold"/>
                <a:ea typeface="宋体"/>
              </a:rPr>
              <a:t>interconnection of Piconets</a:t>
            </a:r>
            <a:endParaRPr/>
          </a:p>
          <a:p>
            <a:pPr>
              <a:lnSpc>
                <a:spcPct val="100000"/>
              </a:lnSpc>
            </a:pPr>
            <a:endParaRPr/>
          </a:p>
        </p:txBody>
      </p:sp>
      <p:sp>
        <p:nvSpPr>
          <p:cNvPr id="266"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pic>
        <p:nvPicPr>
          <p:cNvPr descr="" id="267" name="Picture 4"/>
          <p:cNvPicPr/>
          <p:nvPr/>
        </p:nvPicPr>
        <p:blipFill>
          <a:blip r:embed="rId1"/>
          <a:stretch>
            <a:fillRect/>
          </a:stretch>
        </p:blipFill>
        <p:spPr>
          <a:xfrm>
            <a:off x="7309080" y="389160"/>
            <a:ext cx="1428120" cy="685440"/>
          </a:xfrm>
          <a:prstGeom prst="rect">
            <a:avLst/>
          </a:prstGeom>
          <a:ln>
            <a:noFill/>
          </a:ln>
        </p:spPr>
      </p:pic>
    </p:spTree>
  </p:cSld>
  <p:timing>
    <p:tnLst>
      <p:par>
        <p:cTn dur="indefinite" id="11" nodeType="tmRoot" restart="never">
          <p:childTnLst>
            <p:seq>
              <p:cTn id="12"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 name="TextShape 1"/>
          <p:cNvSpPr txBox="1"/>
          <p:nvPr/>
        </p:nvSpPr>
        <p:spPr>
          <a:xfrm>
            <a:off x="628560" y="1666800"/>
            <a:ext cx="8345520" cy="5321160"/>
          </a:xfrm>
          <a:prstGeom prst="rect">
            <a:avLst/>
          </a:prstGeom>
        </p:spPr>
        <p:txBody>
          <a:bodyPr/>
          <a:p>
            <a:pPr>
              <a:lnSpc>
                <a:spcPct val="100000"/>
              </a:lnSpc>
            </a:pPr>
            <a:r>
              <a:rPr lang="en-US" sz="2800">
                <a:solidFill>
                  <a:srgbClr val="ffffff"/>
                </a:solidFill>
                <a:latin typeface="Segoe UI Black"/>
                <a:ea typeface="宋体"/>
              </a:rPr>
              <a:t>Better Solution (Cont.)</a:t>
            </a:r>
            <a:endParaRPr/>
          </a:p>
          <a:p>
            <a:pPr>
              <a:lnSpc>
                <a:spcPct val="100000"/>
              </a:lnSpc>
            </a:pPr>
            <a:endParaRPr/>
          </a:p>
          <a:p>
            <a:pPr>
              <a:lnSpc>
                <a:spcPct val="100000"/>
              </a:lnSpc>
            </a:pPr>
            <a:endParaRPr/>
          </a:p>
          <a:p>
            <a:pPr>
              <a:lnSpc>
                <a:spcPct val="100000"/>
              </a:lnSpc>
              <a:buFont typeface="Arial"/>
              <a:buChar char="•"/>
            </a:pPr>
            <a:r>
              <a:rPr lang="en-US" sz="2400">
                <a:solidFill>
                  <a:srgbClr val="ffffff"/>
                </a:solidFill>
                <a:latin typeface="Segoe UI Semibold"/>
                <a:ea typeface="宋体"/>
              </a:rPr>
              <a:t>Main idea: </a:t>
            </a:r>
            <a:r>
              <a:rPr lang="en-US" sz="2400">
                <a:solidFill>
                  <a:srgbClr val="ffffff"/>
                </a:solidFill>
                <a:latin typeface="Segoe UI Semibold"/>
                <a:ea typeface="宋体"/>
              </a:rPr>
              <a:t>	</a:t>
            </a:r>
            <a:endParaRPr/>
          </a:p>
          <a:p>
            <a:pPr>
              <a:lnSpc>
                <a:spcPct val="100000"/>
              </a:lnSpc>
            </a:pPr>
            <a:r>
              <a:rPr lang="en-US" sz="2400">
                <a:solidFill>
                  <a:srgbClr val="ffffff"/>
                </a:solidFill>
                <a:latin typeface="Segoe UI Semibold"/>
                <a:ea typeface="宋体"/>
              </a:rPr>
              <a:t>spanning tree on master nodes</a:t>
            </a:r>
            <a:r>
              <a:rPr lang="en-US" sz="2400">
                <a:solidFill>
                  <a:srgbClr val="ffffff"/>
                </a:solidFill>
                <a:latin typeface="Segoe UI Semibold"/>
                <a:ea typeface="宋体"/>
              </a:rPr>
              <a:t>	</a:t>
            </a:r>
            <a:endParaRPr/>
          </a:p>
          <a:p>
            <a:pPr>
              <a:lnSpc>
                <a:spcPct val="100000"/>
              </a:lnSpc>
            </a:pPr>
            <a:endParaRPr/>
          </a:p>
          <a:p>
            <a:pPr>
              <a:lnSpc>
                <a:spcPct val="100000"/>
              </a:lnSpc>
              <a:buFont typeface="Arial"/>
              <a:buChar char="•"/>
            </a:pPr>
            <a:r>
              <a:rPr lang="en-US" sz="2400">
                <a:solidFill>
                  <a:srgbClr val="ffffff"/>
                </a:solidFill>
                <a:latin typeface="Segoe UI Semibold"/>
                <a:ea typeface="宋体"/>
              </a:rPr>
              <a:t>Advantages:</a:t>
            </a:r>
            <a:endParaRPr/>
          </a:p>
          <a:p>
            <a:pPr lvl="1">
              <a:lnSpc>
                <a:spcPct val="100000"/>
              </a:lnSpc>
              <a:buFont typeface="Arial"/>
              <a:buChar char="•"/>
            </a:pPr>
            <a:r>
              <a:rPr lang="en-US" sz="2000">
                <a:solidFill>
                  <a:srgbClr val="ffffff"/>
                </a:solidFill>
                <a:latin typeface="Segoe UI Semibold"/>
                <a:ea typeface="宋体"/>
              </a:rPr>
              <a:t>reduce traffic effectively</a:t>
            </a:r>
            <a:endParaRPr/>
          </a:p>
          <a:p>
            <a:pPr lvl="1">
              <a:lnSpc>
                <a:spcPct val="100000"/>
              </a:lnSpc>
              <a:buFont typeface="Arial"/>
              <a:buChar char="•"/>
            </a:pPr>
            <a:r>
              <a:rPr lang="en-US" sz="2000">
                <a:solidFill>
                  <a:srgbClr val="ffffff"/>
                </a:solidFill>
                <a:latin typeface="Segoe UI Semibold"/>
                <a:ea typeface="宋体"/>
              </a:rPr>
              <a:t>add robustness to net structure</a:t>
            </a:r>
            <a:endParaRPr/>
          </a:p>
          <a:p>
            <a:pPr lvl="1">
              <a:lnSpc>
                <a:spcPct val="100000"/>
              </a:lnSpc>
              <a:buFont typeface="Arial"/>
              <a:buChar char="•"/>
            </a:pPr>
            <a:r>
              <a:rPr lang="en-US" sz="2000">
                <a:solidFill>
                  <a:srgbClr val="ffffff"/>
                </a:solidFill>
                <a:latin typeface="Segoe UI Semibold"/>
                <a:ea typeface="宋体"/>
              </a:rPr>
              <a:t>efficient direct connections among neighbor nodes -&gt;  initialize and maintain the routing table on a node</a:t>
            </a:r>
            <a:endParaRPr/>
          </a:p>
          <a:p>
            <a:pPr lvl="1">
              <a:lnSpc>
                <a:spcPct val="100000"/>
              </a:lnSpc>
              <a:buFont typeface="Arial"/>
              <a:buChar char="•"/>
            </a:pPr>
            <a:r>
              <a:rPr lang="en-US" sz="2000">
                <a:solidFill>
                  <a:srgbClr val="ffffff"/>
                </a:solidFill>
                <a:latin typeface="Segoe UI Semibold"/>
                <a:ea typeface="宋体"/>
              </a:rPr>
              <a:t>reduce the number of route miss and corresponding route discovery</a:t>
            </a:r>
            <a:endParaRPr/>
          </a:p>
        </p:txBody>
      </p:sp>
      <p:sp>
        <p:nvSpPr>
          <p:cNvPr id="269"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pic>
        <p:nvPicPr>
          <p:cNvPr descr="" id="270" name="Picture 1"/>
          <p:cNvPicPr/>
          <p:nvPr/>
        </p:nvPicPr>
        <p:blipFill>
          <a:blip r:embed="rId1"/>
          <a:stretch>
            <a:fillRect/>
          </a:stretch>
        </p:blipFill>
        <p:spPr>
          <a:xfrm>
            <a:off x="5411160" y="2022840"/>
            <a:ext cx="3732480" cy="2330640"/>
          </a:xfrm>
          <a:prstGeom prst="rect">
            <a:avLst/>
          </a:prstGeom>
          <a:ln>
            <a:noFill/>
          </a:ln>
        </p:spPr>
      </p:pic>
      <p:pic>
        <p:nvPicPr>
          <p:cNvPr descr="" id="271" name="Picture 6"/>
          <p:cNvPicPr/>
          <p:nvPr/>
        </p:nvPicPr>
        <p:blipFill>
          <a:blip r:embed="rId2"/>
          <a:stretch>
            <a:fillRect/>
          </a:stretch>
        </p:blipFill>
        <p:spPr>
          <a:xfrm>
            <a:off x="7309080" y="389160"/>
            <a:ext cx="1428120" cy="68544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 name="TextShape 1"/>
          <p:cNvSpPr txBox="1"/>
          <p:nvPr/>
        </p:nvSpPr>
        <p:spPr>
          <a:xfrm>
            <a:off x="628560" y="560520"/>
            <a:ext cx="7886520" cy="1325160"/>
          </a:xfrm>
          <a:prstGeom prst="rect">
            <a:avLst/>
          </a:prstGeom>
        </p:spPr>
        <p:txBody>
          <a:bodyPr/>
          <a:p>
            <a:pPr>
              <a:lnSpc>
                <a:spcPct val="90000"/>
              </a:lnSpc>
            </a:pPr>
            <a:r>
              <a:rPr b="1" lang="en-US" sz="4800">
                <a:solidFill>
                  <a:srgbClr val="e3f2ed"/>
                </a:solidFill>
                <a:latin typeface="Segoe UI Black"/>
                <a:ea typeface="Segoe UI Black"/>
              </a:rPr>
              <a:t>Agenda</a:t>
            </a:r>
            <a:endParaRPr/>
          </a:p>
        </p:txBody>
      </p:sp>
      <p:sp>
        <p:nvSpPr>
          <p:cNvPr id="90" name="TextShape 2"/>
          <p:cNvSpPr txBox="1"/>
          <p:nvPr/>
        </p:nvSpPr>
        <p:spPr>
          <a:xfrm>
            <a:off x="628560" y="1825560"/>
            <a:ext cx="7886520" cy="4350960"/>
          </a:xfrm>
          <a:prstGeom prst="rect">
            <a:avLst/>
          </a:prstGeom>
        </p:spPr>
        <p:txBody>
          <a:bodyPr/>
          <a:p>
            <a:pPr>
              <a:lnSpc>
                <a:spcPct val="150000"/>
              </a:lnSpc>
              <a:buFont typeface="Arial"/>
              <a:buChar char="•"/>
            </a:pPr>
            <a:r>
              <a:rPr lang="en-US" sz="2400">
                <a:solidFill>
                  <a:srgbClr val="ffffff"/>
                </a:solidFill>
                <a:latin typeface="Segoe UI Semibold"/>
                <a:ea typeface="宋体"/>
              </a:rPr>
              <a:t>Motivation</a:t>
            </a:r>
            <a:endParaRPr/>
          </a:p>
          <a:p>
            <a:pPr>
              <a:lnSpc>
                <a:spcPct val="150000"/>
              </a:lnSpc>
              <a:buFont typeface="Arial"/>
              <a:buChar char="•"/>
            </a:pPr>
            <a:r>
              <a:rPr lang="en-US" sz="2400">
                <a:solidFill>
                  <a:srgbClr val="ffffff"/>
                </a:solidFill>
                <a:latin typeface="Segoe UI Semibold"/>
                <a:ea typeface="宋体"/>
              </a:rPr>
              <a:t>Background</a:t>
            </a:r>
            <a:endParaRPr/>
          </a:p>
          <a:p>
            <a:pPr>
              <a:lnSpc>
                <a:spcPct val="150000"/>
              </a:lnSpc>
              <a:buFont typeface="Arial"/>
              <a:buChar char="•"/>
            </a:pPr>
            <a:r>
              <a:rPr lang="en-US" sz="2400">
                <a:solidFill>
                  <a:srgbClr val="ffffff"/>
                </a:solidFill>
                <a:latin typeface="Segoe UI Semibold"/>
                <a:ea typeface="宋体"/>
              </a:rPr>
              <a:t>Methodology</a:t>
            </a:r>
            <a:endParaRPr/>
          </a:p>
          <a:p>
            <a:pPr>
              <a:lnSpc>
                <a:spcPct val="150000"/>
              </a:lnSpc>
              <a:buFont typeface="Arial"/>
              <a:buChar char="•"/>
            </a:pPr>
            <a:r>
              <a:rPr lang="en-US" sz="2400">
                <a:solidFill>
                  <a:srgbClr val="ffffff"/>
                </a:solidFill>
                <a:latin typeface="Segoe UI Semibold"/>
                <a:ea typeface="宋体"/>
              </a:rPr>
              <a:t>Demo</a:t>
            </a:r>
            <a:endParaRPr/>
          </a:p>
          <a:p>
            <a:pPr>
              <a:lnSpc>
                <a:spcPct val="150000"/>
              </a:lnSpc>
              <a:buFont typeface="Arial"/>
              <a:buChar char="•"/>
            </a:pPr>
            <a:r>
              <a:rPr lang="en-US" sz="2400">
                <a:solidFill>
                  <a:srgbClr val="ffffff"/>
                </a:solidFill>
                <a:latin typeface="Segoe UI Semibold"/>
                <a:ea typeface="宋体"/>
              </a:rPr>
              <a:t>Challenges and Lessons</a:t>
            </a:r>
            <a:endParaRPr/>
          </a:p>
          <a:p>
            <a:pPr>
              <a:lnSpc>
                <a:spcPct val="150000"/>
              </a:lnSpc>
              <a:buFont typeface="Arial"/>
              <a:buChar char="•"/>
            </a:pPr>
            <a:r>
              <a:rPr lang="en-US" sz="2400">
                <a:solidFill>
                  <a:srgbClr val="ffffff"/>
                </a:solidFill>
                <a:latin typeface="Segoe UI Semibold"/>
                <a:ea typeface="宋体"/>
              </a:rPr>
              <a:t>Summary and Future Work</a:t>
            </a:r>
            <a:endParaRPr/>
          </a:p>
          <a:p>
            <a:pPr>
              <a:lnSpc>
                <a:spcPct val="150000"/>
              </a:lnSpc>
            </a:pPr>
            <a:endParaRPr/>
          </a:p>
        </p:txBody>
      </p:sp>
      <p:pic>
        <p:nvPicPr>
          <p:cNvPr descr="" id="91" name="Picture 4"/>
          <p:cNvPicPr/>
          <p:nvPr/>
        </p:nvPicPr>
        <p:blipFill>
          <a:blip r:embed="rId1"/>
          <a:stretch>
            <a:fillRect/>
          </a:stretch>
        </p:blipFill>
        <p:spPr>
          <a:xfrm>
            <a:off x="7309080" y="389160"/>
            <a:ext cx="1428120" cy="685440"/>
          </a:xfrm>
          <a:prstGeom prst="rect">
            <a:avLst/>
          </a:prstGeom>
          <a:ln>
            <a:noFill/>
          </a:ln>
        </p:spPr>
      </p:pic>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 name="CustomShape 1"/>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pic>
        <p:nvPicPr>
          <p:cNvPr descr="" id="273" name="Picture 10"/>
          <p:cNvPicPr/>
          <p:nvPr/>
        </p:nvPicPr>
        <p:blipFill>
          <a:blip r:embed="rId1"/>
          <a:stretch>
            <a:fillRect/>
          </a:stretch>
        </p:blipFill>
        <p:spPr>
          <a:xfrm>
            <a:off x="1143360" y="1886040"/>
            <a:ext cx="2072880" cy="3685680"/>
          </a:xfrm>
          <a:prstGeom prst="rect">
            <a:avLst/>
          </a:prstGeom>
          <a:ln>
            <a:noFill/>
          </a:ln>
        </p:spPr>
      </p:pic>
      <p:pic>
        <p:nvPicPr>
          <p:cNvPr descr="" id="274" name="Picture 11"/>
          <p:cNvPicPr/>
          <p:nvPr/>
        </p:nvPicPr>
        <p:blipFill>
          <a:blip r:embed="rId2"/>
          <a:stretch>
            <a:fillRect/>
          </a:stretch>
        </p:blipFill>
        <p:spPr>
          <a:xfrm>
            <a:off x="5927400" y="1886040"/>
            <a:ext cx="2072880" cy="3685680"/>
          </a:xfrm>
          <a:prstGeom prst="rect">
            <a:avLst/>
          </a:prstGeom>
          <a:ln>
            <a:noFill/>
          </a:ln>
        </p:spPr>
      </p:pic>
      <p:sp>
        <p:nvSpPr>
          <p:cNvPr id="275" name="CustomShape 2"/>
          <p:cNvSpPr/>
          <p:nvPr/>
        </p:nvSpPr>
        <p:spPr>
          <a:xfrm>
            <a:off x="3252960" y="2403720"/>
            <a:ext cx="2087640" cy="364680"/>
          </a:xfrm>
          <a:prstGeom prst="rect">
            <a:avLst/>
          </a:prstGeom>
          <a:noFill/>
          <a:ln>
            <a:noFill/>
          </a:ln>
        </p:spPr>
        <p:txBody>
          <a:bodyPr bIns="45000" lIns="90000" rIns="90000" tIns="45000" wrap="none"/>
          <a:p>
            <a:pPr>
              <a:lnSpc>
                <a:spcPct val="100000"/>
              </a:lnSpc>
            </a:pPr>
            <a:r>
              <a:rPr lang="en-US">
                <a:solidFill>
                  <a:srgbClr val="ffffff"/>
                </a:solidFill>
                <a:latin typeface="Segoe UI Semibold"/>
                <a:ea typeface="宋体"/>
              </a:rPr>
              <a:t>Chatting Activity</a:t>
            </a:r>
            <a:endParaRPr/>
          </a:p>
        </p:txBody>
      </p:sp>
      <p:sp>
        <p:nvSpPr>
          <p:cNvPr id="276" name="CustomShape 3"/>
          <p:cNvSpPr/>
          <p:nvPr/>
        </p:nvSpPr>
        <p:spPr>
          <a:xfrm>
            <a:off x="3890880" y="4013640"/>
            <a:ext cx="2131560" cy="364680"/>
          </a:xfrm>
          <a:prstGeom prst="rect">
            <a:avLst/>
          </a:prstGeom>
          <a:noFill/>
          <a:ln>
            <a:noFill/>
          </a:ln>
        </p:spPr>
        <p:txBody>
          <a:bodyPr bIns="45000" lIns="90000" rIns="90000" tIns="45000"/>
          <a:p>
            <a:pPr>
              <a:lnSpc>
                <a:spcPct val="100000"/>
              </a:lnSpc>
            </a:pPr>
            <a:r>
              <a:rPr lang="en-US">
                <a:solidFill>
                  <a:srgbClr val="ffffff"/>
                </a:solidFill>
                <a:latin typeface="Segoe UI Semibold"/>
                <a:ea typeface="宋体"/>
              </a:rPr>
              <a:t>Contacts Activity</a:t>
            </a:r>
            <a:endParaRPr/>
          </a:p>
        </p:txBody>
      </p:sp>
      <p:sp>
        <p:nvSpPr>
          <p:cNvPr id="277" name="CustomShape 4"/>
          <p:cNvSpPr/>
          <p:nvPr/>
        </p:nvSpPr>
        <p:spPr>
          <a:xfrm rot="6020400">
            <a:off x="2838600" y="1953000"/>
            <a:ext cx="1185480" cy="1375920"/>
          </a:xfrm>
          <a:prstGeom prst="arc">
            <a:avLst>
              <a:gd fmla="val 16200000" name="adj1"/>
              <a:gd fmla="val 21528752" name="adj2"/>
            </a:avLst>
          </a:prstGeom>
          <a:noFill/>
          <a:ln w="25560">
            <a:solidFill>
              <a:srgbClr val="ffffff"/>
            </a:solidFill>
            <a:miter/>
          </a:ln>
        </p:spPr>
      </p:sp>
      <p:sp>
        <p:nvSpPr>
          <p:cNvPr id="278" name="CustomShape 5"/>
          <p:cNvSpPr/>
          <p:nvPr/>
        </p:nvSpPr>
        <p:spPr>
          <a:xfrm flipH="1" rot="5719800">
            <a:off x="5126040" y="3492000"/>
            <a:ext cx="1236600" cy="1610280"/>
          </a:xfrm>
          <a:prstGeom prst="arc">
            <a:avLst>
              <a:gd fmla="val 16200000" name="adj1"/>
              <a:gd fmla="val 21528752" name="adj2"/>
            </a:avLst>
          </a:prstGeom>
          <a:noFill/>
          <a:ln w="25560">
            <a:solidFill>
              <a:srgbClr val="ffffff"/>
            </a:solidFill>
            <a:miter/>
          </a:ln>
        </p:spPr>
      </p:sp>
      <p:sp>
        <p:nvSpPr>
          <p:cNvPr id="279" name="CustomShape 6"/>
          <p:cNvSpPr/>
          <p:nvPr/>
        </p:nvSpPr>
        <p:spPr>
          <a:xfrm>
            <a:off x="2600280" y="6075360"/>
            <a:ext cx="4571640" cy="1187640"/>
          </a:xfrm>
          <a:prstGeom prst="rect">
            <a:avLst/>
          </a:prstGeom>
          <a:noFill/>
          <a:ln>
            <a:noFill/>
          </a:ln>
        </p:spPr>
        <p:txBody>
          <a:bodyPr bIns="45000" lIns="90000" rIns="90000" tIns="45000"/>
          <a:p>
            <a:pPr>
              <a:lnSpc>
                <a:spcPct val="100000"/>
              </a:lnSpc>
            </a:pPr>
            <a:r>
              <a:rPr lang="en-US" sz="2400">
                <a:solidFill>
                  <a:srgbClr val="ffffff"/>
                </a:solidFill>
                <a:latin typeface="Arial"/>
                <a:ea typeface="宋体"/>
              </a:rPr>
              <a:t>Upper Class (Android Service)</a:t>
            </a:r>
            <a:endParaRPr/>
          </a:p>
          <a:p>
            <a:pPr>
              <a:lnSpc>
                <a:spcPct val="100000"/>
              </a:lnSpc>
            </a:pPr>
            <a:r>
              <a:rPr lang="en-US" sz="2400">
                <a:solidFill>
                  <a:srgbClr val="000000"/>
                </a:solidFill>
                <a:latin typeface="Segoe UI Semibold"/>
                <a:ea typeface="宋体"/>
              </a:rPr>
              <a:t>
</a:t>
            </a:r>
            <a:endParaRPr/>
          </a:p>
        </p:txBody>
      </p:sp>
      <p:sp>
        <p:nvSpPr>
          <p:cNvPr id="280" name="CustomShape 7"/>
          <p:cNvSpPr/>
          <p:nvPr/>
        </p:nvSpPr>
        <p:spPr>
          <a:xfrm>
            <a:off x="3264120" y="5364720"/>
            <a:ext cx="811080" cy="739080"/>
          </a:xfrm>
          <a:prstGeom prst="straightConnector1">
            <a:avLst/>
          </a:prstGeom>
          <a:noFill/>
          <a:ln w="25560">
            <a:solidFill>
              <a:srgbClr val="ffffff"/>
            </a:solidFill>
            <a:miter/>
            <a:tailEnd len="med" type="arrow" w="med"/>
          </a:ln>
        </p:spPr>
      </p:sp>
      <p:sp>
        <p:nvSpPr>
          <p:cNvPr id="281" name="CustomShape 8"/>
          <p:cNvSpPr/>
          <p:nvPr/>
        </p:nvSpPr>
        <p:spPr>
          <a:xfrm flipH="1" flipV="1">
            <a:off x="3216600" y="5661360"/>
            <a:ext cx="452880" cy="427320"/>
          </a:xfrm>
          <a:prstGeom prst="straightConnector1">
            <a:avLst/>
          </a:prstGeom>
          <a:noFill/>
          <a:ln w="25560">
            <a:solidFill>
              <a:srgbClr val="ffffff"/>
            </a:solidFill>
            <a:miter/>
            <a:tailEnd len="med" type="arrow" w="med"/>
          </a:ln>
        </p:spPr>
      </p:sp>
      <p:sp>
        <p:nvSpPr>
          <p:cNvPr id="282" name="CustomShape 9"/>
          <p:cNvSpPr/>
          <p:nvPr/>
        </p:nvSpPr>
        <p:spPr>
          <a:xfrm flipV="1">
            <a:off x="5212080" y="5334480"/>
            <a:ext cx="628920" cy="768600"/>
          </a:xfrm>
          <a:prstGeom prst="straightConnector1">
            <a:avLst/>
          </a:prstGeom>
          <a:noFill/>
          <a:ln w="25560">
            <a:solidFill>
              <a:srgbClr val="ffffff"/>
            </a:solidFill>
            <a:miter/>
            <a:tailEnd len="med" type="arrow" w="med"/>
          </a:ln>
        </p:spPr>
      </p:sp>
      <p:sp>
        <p:nvSpPr>
          <p:cNvPr id="283" name="CustomShape 10"/>
          <p:cNvSpPr/>
          <p:nvPr/>
        </p:nvSpPr>
        <p:spPr>
          <a:xfrm flipH="1">
            <a:off x="5526720" y="5653440"/>
            <a:ext cx="400320" cy="450360"/>
          </a:xfrm>
          <a:prstGeom prst="straightConnector1">
            <a:avLst/>
          </a:prstGeom>
          <a:noFill/>
          <a:ln w="25560">
            <a:solidFill>
              <a:srgbClr val="ffffff"/>
            </a:solidFill>
            <a:miter/>
            <a:tailEnd len="med" type="arrow" w="med"/>
          </a:ln>
        </p:spPr>
      </p:sp>
      <p:pic>
        <p:nvPicPr>
          <p:cNvPr descr="" id="284" name="Picture 37"/>
          <p:cNvPicPr/>
          <p:nvPr/>
        </p:nvPicPr>
        <p:blipFill>
          <a:blip r:embed="rId3"/>
          <a:stretch>
            <a:fillRect/>
          </a:stretch>
        </p:blipFill>
        <p:spPr>
          <a:xfrm>
            <a:off x="7309080" y="389160"/>
            <a:ext cx="1428120" cy="68544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5" name="TextShape 1"/>
          <p:cNvSpPr txBox="1"/>
          <p:nvPr/>
        </p:nvSpPr>
        <p:spPr>
          <a:xfrm>
            <a:off x="628560" y="1825560"/>
            <a:ext cx="7886520" cy="4350960"/>
          </a:xfrm>
          <a:prstGeom prst="rect">
            <a:avLst/>
          </a:prstGeom>
        </p:spPr>
        <p:txBody>
          <a:bodyPr anchor="ctr"/>
          <a:p>
            <a:pPr algn="ctr">
              <a:lnSpc>
                <a:spcPct val="100000"/>
              </a:lnSpc>
            </a:pPr>
            <a:r>
              <a:rPr lang="en-US" sz="4400">
                <a:solidFill>
                  <a:srgbClr val="ffffff"/>
                </a:solidFill>
                <a:latin typeface="Segoe UI Semibold"/>
                <a:ea typeface="宋体"/>
              </a:rPr>
              <a:t>Let’s Chat a bit!</a:t>
            </a:r>
            <a:endParaRPr/>
          </a:p>
          <a:p>
            <a:pPr>
              <a:lnSpc>
                <a:spcPct val="90000"/>
              </a:lnSpc>
            </a:pPr>
            <a:endParaRPr/>
          </a:p>
          <a:p>
            <a:pPr>
              <a:lnSpc>
                <a:spcPct val="90000"/>
              </a:lnSpc>
            </a:pPr>
            <a:endParaRPr/>
          </a:p>
        </p:txBody>
      </p:sp>
      <p:sp>
        <p:nvSpPr>
          <p:cNvPr id="286"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Project Quick Demo</a:t>
            </a:r>
            <a:endParaRPr/>
          </a:p>
        </p:txBody>
      </p:sp>
      <p:pic>
        <p:nvPicPr>
          <p:cNvPr descr="" id="287" name="Picture 4"/>
          <p:cNvPicPr/>
          <p:nvPr/>
        </p:nvPicPr>
        <p:blipFill>
          <a:blip r:embed="rId1"/>
          <a:stretch>
            <a:fillRect/>
          </a:stretch>
        </p:blipFill>
        <p:spPr>
          <a:xfrm>
            <a:off x="7309080" y="389160"/>
            <a:ext cx="1428120" cy="68544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TextShape 1"/>
          <p:cNvSpPr txBox="1"/>
          <p:nvPr/>
        </p:nvSpPr>
        <p:spPr>
          <a:xfrm>
            <a:off x="628560" y="1825560"/>
            <a:ext cx="7886520" cy="4350960"/>
          </a:xfrm>
          <a:prstGeom prst="rect">
            <a:avLst/>
          </a:prstGeom>
        </p:spPr>
        <p:txBody>
          <a:bodyPr/>
          <a:p>
            <a:pPr>
              <a:lnSpc>
                <a:spcPct val="100000"/>
              </a:lnSpc>
              <a:buFont typeface="Arial"/>
              <a:buChar char="•"/>
            </a:pPr>
            <a:r>
              <a:rPr lang="en-US" sz="2400">
                <a:solidFill>
                  <a:srgbClr val="ffffff"/>
                </a:solidFill>
                <a:latin typeface="Segoe UI Semibold"/>
                <a:ea typeface="宋体"/>
              </a:rPr>
              <a:t>Different Bluetooth versions</a:t>
            </a:r>
            <a:endParaRPr/>
          </a:p>
          <a:p>
            <a:pPr>
              <a:lnSpc>
                <a:spcPct val="100000"/>
              </a:lnSpc>
              <a:buFont typeface="Arial"/>
              <a:buChar char="•"/>
            </a:pPr>
            <a:r>
              <a:rPr lang="en-US" sz="2400">
                <a:solidFill>
                  <a:srgbClr val="ffffff"/>
                </a:solidFill>
                <a:latin typeface="Segoe UI Semibold"/>
                <a:ea typeface="宋体"/>
              </a:rPr>
              <a:t>Testing in Large Scale</a:t>
            </a:r>
            <a:endParaRPr/>
          </a:p>
          <a:p>
            <a:pPr>
              <a:lnSpc>
                <a:spcPct val="100000"/>
              </a:lnSpc>
            </a:pPr>
            <a:endParaRPr/>
          </a:p>
          <a:p>
            <a:pPr>
              <a:lnSpc>
                <a:spcPct val="100000"/>
              </a:lnSpc>
            </a:pPr>
            <a:r>
              <a:rPr lang="en-US" sz="3200">
                <a:solidFill>
                  <a:srgbClr val="ffffff"/>
                </a:solidFill>
                <a:latin typeface="Segoe UI Black"/>
                <a:ea typeface="宋体"/>
              </a:rPr>
              <a:t>LESSON LEARNED</a:t>
            </a:r>
            <a:endParaRPr/>
          </a:p>
          <a:p>
            <a:pPr>
              <a:lnSpc>
                <a:spcPct val="100000"/>
              </a:lnSpc>
            </a:pPr>
            <a:endParaRPr/>
          </a:p>
          <a:p>
            <a:pPr>
              <a:lnSpc>
                <a:spcPct val="100000"/>
              </a:lnSpc>
              <a:buFont typeface="Arial"/>
              <a:buChar char="•"/>
            </a:pPr>
            <a:r>
              <a:rPr lang="en-US" sz="2400">
                <a:solidFill>
                  <a:srgbClr val="ffffff"/>
                </a:solidFill>
                <a:latin typeface="Segoe UI Semibold"/>
                <a:ea typeface="宋体"/>
              </a:rPr>
              <a:t>Start as early as possible </a:t>
            </a:r>
            <a:endParaRPr/>
          </a:p>
          <a:p>
            <a:pPr>
              <a:lnSpc>
                <a:spcPct val="100000"/>
              </a:lnSpc>
            </a:pPr>
            <a:r>
              <a:rPr lang="en-US" sz="2400">
                <a:solidFill>
                  <a:srgbClr val="ffffff"/>
                </a:solidFill>
                <a:latin typeface="Segoe UI Semibold"/>
                <a:ea typeface="宋体"/>
              </a:rPr>
              <a:t>(Time consuming on Android debugging)</a:t>
            </a:r>
            <a:endParaRPr/>
          </a:p>
          <a:p>
            <a:pPr>
              <a:lnSpc>
                <a:spcPct val="100000"/>
              </a:lnSpc>
              <a:buFont typeface="Arial"/>
              <a:buChar char="•"/>
            </a:pPr>
            <a:r>
              <a:rPr lang="en-US" sz="2400">
                <a:solidFill>
                  <a:srgbClr val="ffffff"/>
                </a:solidFill>
                <a:latin typeface="Segoe UI Semibold"/>
                <a:ea typeface="宋体"/>
              </a:rPr>
              <a:t>Be more familiar with Bluetooth hardware in different android device with different version</a:t>
            </a:r>
            <a:endParaRPr/>
          </a:p>
        </p:txBody>
      </p:sp>
      <p:pic>
        <p:nvPicPr>
          <p:cNvPr descr="" id="289" name="Picture 4"/>
          <p:cNvPicPr/>
          <p:nvPr/>
        </p:nvPicPr>
        <p:blipFill>
          <a:blip r:embed="rId1"/>
          <a:stretch>
            <a:fillRect/>
          </a:stretch>
        </p:blipFill>
        <p:spPr>
          <a:xfrm>
            <a:off x="7735680" y="510120"/>
            <a:ext cx="1228320" cy="589320"/>
          </a:xfrm>
          <a:prstGeom prst="rect">
            <a:avLst/>
          </a:prstGeom>
          <a:ln>
            <a:noFill/>
          </a:ln>
        </p:spPr>
      </p:pic>
      <p:sp>
        <p:nvSpPr>
          <p:cNvPr id="290"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Challenges</a:t>
            </a:r>
            <a:endParaRPr/>
          </a:p>
        </p:txBody>
      </p:sp>
    </p:spTree>
  </p:cSld>
  <p:timing>
    <p:tnLst>
      <p:par>
        <p:cTn dur="indefinite" id="13" nodeType="tmRoot" restart="never">
          <p:childTnLst>
            <p:seq>
              <p:cTn id="1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TextShape 1"/>
          <p:cNvSpPr txBox="1"/>
          <p:nvPr/>
        </p:nvSpPr>
        <p:spPr>
          <a:xfrm>
            <a:off x="628560" y="1825560"/>
            <a:ext cx="7886520" cy="4443120"/>
          </a:xfrm>
          <a:prstGeom prst="rect">
            <a:avLst/>
          </a:prstGeom>
        </p:spPr>
        <p:txBody>
          <a:bodyPr/>
          <a:p>
            <a:pPr>
              <a:lnSpc>
                <a:spcPct val="120000"/>
              </a:lnSpc>
              <a:buFont typeface="Arial"/>
              <a:buChar char="•"/>
            </a:pPr>
            <a:r>
              <a:rPr lang="en-US" sz="3800">
                <a:solidFill>
                  <a:srgbClr val="ffffff"/>
                </a:solidFill>
                <a:latin typeface="Segoe UI Semibold"/>
                <a:ea typeface="宋体"/>
              </a:rPr>
              <a:t>Bluetooth Network: an option for message delivery</a:t>
            </a:r>
            <a:endParaRPr/>
          </a:p>
          <a:p>
            <a:pPr>
              <a:lnSpc>
                <a:spcPct val="120000"/>
              </a:lnSpc>
              <a:buFont typeface="Arial"/>
              <a:buChar char="•"/>
            </a:pPr>
            <a:r>
              <a:rPr lang="en-US" sz="3800">
                <a:solidFill>
                  <a:srgbClr val="ffffff"/>
                </a:solidFill>
                <a:latin typeface="Segoe UI Semibold"/>
                <a:ea typeface="宋体"/>
              </a:rPr>
              <a:t>Experiment on different data transmission protocols</a:t>
            </a:r>
            <a:endParaRPr/>
          </a:p>
          <a:p>
            <a:pPr>
              <a:lnSpc>
                <a:spcPct val="120000"/>
              </a:lnSpc>
              <a:buFont typeface="Arial"/>
              <a:buChar char="•"/>
            </a:pPr>
            <a:r>
              <a:rPr lang="en-US" sz="3800">
                <a:solidFill>
                  <a:srgbClr val="ffffff"/>
                </a:solidFill>
                <a:latin typeface="Segoe UI Semibold"/>
                <a:ea typeface="宋体"/>
              </a:rPr>
              <a:t>Better user experience</a:t>
            </a:r>
            <a:endParaRPr/>
          </a:p>
          <a:p>
            <a:pPr>
              <a:lnSpc>
                <a:spcPct val="120000"/>
              </a:lnSpc>
            </a:pPr>
            <a:endParaRPr/>
          </a:p>
          <a:p>
            <a:pPr>
              <a:lnSpc>
                <a:spcPct val="120000"/>
              </a:lnSpc>
            </a:pPr>
            <a:endParaRPr/>
          </a:p>
          <a:p>
            <a:pPr>
              <a:lnSpc>
                <a:spcPct val="120000"/>
              </a:lnSpc>
            </a:pPr>
            <a:endParaRPr/>
          </a:p>
          <a:p>
            <a:pPr>
              <a:lnSpc>
                <a:spcPct val="120000"/>
              </a:lnSpc>
            </a:pPr>
            <a:r>
              <a:rPr b="1" lang="en-US" sz="3800">
                <a:solidFill>
                  <a:srgbClr val="ffffff"/>
                </a:solidFill>
                <a:latin typeface="Segoe UI Black"/>
                <a:ea typeface="Segoe UI Black"/>
              </a:rPr>
              <a:t>Acknowledgement</a:t>
            </a:r>
            <a:endParaRPr/>
          </a:p>
          <a:p>
            <a:pPr>
              <a:lnSpc>
                <a:spcPct val="120000"/>
              </a:lnSpc>
            </a:pPr>
            <a:r>
              <a:rPr lang="en-US" sz="2900">
                <a:solidFill>
                  <a:srgbClr val="ffffff"/>
                </a:solidFill>
                <a:latin typeface="Segoe UI Semibold"/>
                <a:ea typeface="宋体"/>
              </a:rPr>
              <a:t>Many thanks to Professor Eugene Ng for the inspiring discussions</a:t>
            </a:r>
            <a:endParaRPr/>
          </a:p>
          <a:p>
            <a:pPr>
              <a:lnSpc>
                <a:spcPct val="120000"/>
              </a:lnSpc>
            </a:pPr>
            <a:endParaRPr/>
          </a:p>
          <a:p>
            <a:pPr>
              <a:lnSpc>
                <a:spcPct val="120000"/>
              </a:lnSpc>
            </a:pPr>
            <a:r>
              <a:rPr b="1" lang="en-US" sz="3800">
                <a:solidFill>
                  <a:srgbClr val="ffffff"/>
                </a:solidFill>
                <a:latin typeface="Segoe UI Black"/>
                <a:ea typeface="Segoe UI Black"/>
              </a:rPr>
              <a:t>References</a:t>
            </a:r>
            <a:endParaRPr/>
          </a:p>
          <a:p>
            <a:pPr>
              <a:lnSpc>
                <a:spcPct val="120000"/>
              </a:lnSpc>
            </a:pPr>
            <a:r>
              <a:rPr lang="en-US" sz="2600">
                <a:solidFill>
                  <a:srgbClr val="ffffff"/>
                </a:solidFill>
                <a:latin typeface="Segoe UI Semibold"/>
                <a:ea typeface="宋体"/>
              </a:rPr>
              <a:t>[1] "Basics | Bluetooth Tech</a:t>
            </a:r>
            <a:r>
              <a:rPr lang="en-US" sz="2200">
                <a:solidFill>
                  <a:srgbClr val="ffffff"/>
                </a:solidFill>
                <a:latin typeface="Segoe UI Semibold"/>
                <a:ea typeface="宋体"/>
              </a:rPr>
              <a:t>nology Website". Bluetooth.com. 23 May 2010.</a:t>
            </a:r>
            <a:endParaRPr/>
          </a:p>
        </p:txBody>
      </p:sp>
      <p:pic>
        <p:nvPicPr>
          <p:cNvPr descr="" id="292" name="Picture 5"/>
          <p:cNvPicPr/>
          <p:nvPr/>
        </p:nvPicPr>
        <p:blipFill>
          <a:blip r:embed="rId1"/>
          <a:stretch>
            <a:fillRect/>
          </a:stretch>
        </p:blipFill>
        <p:spPr>
          <a:xfrm>
            <a:off x="7309080" y="389160"/>
            <a:ext cx="1428120" cy="685440"/>
          </a:xfrm>
          <a:prstGeom prst="rect">
            <a:avLst/>
          </a:prstGeom>
          <a:ln>
            <a:noFill/>
          </a:ln>
        </p:spPr>
      </p:pic>
      <p:sp>
        <p:nvSpPr>
          <p:cNvPr id="293"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Summary &amp; Future Work</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TextShape 1"/>
          <p:cNvSpPr txBox="1"/>
          <p:nvPr/>
        </p:nvSpPr>
        <p:spPr>
          <a:xfrm>
            <a:off x="908280" y="1011240"/>
            <a:ext cx="8003160" cy="5201280"/>
          </a:xfrm>
          <a:prstGeom prst="rect">
            <a:avLst/>
          </a:prstGeom>
        </p:spPr>
        <p:txBody>
          <a:bodyPr/>
          <a:p>
            <a:pPr>
              <a:lnSpc>
                <a:spcPct val="100000"/>
              </a:lnSpc>
            </a:pPr>
            <a:r>
              <a:rPr b="1" lang="en-US" sz="4000">
                <a:solidFill>
                  <a:srgbClr val="ffffff"/>
                </a:solidFill>
                <a:latin typeface="Segoe UI Black"/>
                <a:ea typeface="Segoe UI Black"/>
              </a:rPr>
              <a:t>Q &amp; A</a:t>
            </a:r>
            <a:endParaRPr/>
          </a:p>
          <a:p>
            <a:pPr>
              <a:lnSpc>
                <a:spcPct val="160000"/>
              </a:lnSpc>
            </a:pPr>
            <a:r>
              <a:rPr b="1" lang="en-US" sz="4000">
                <a:solidFill>
                  <a:srgbClr val="ffff99"/>
                </a:solidFill>
                <a:latin typeface="Segoe UI Black"/>
                <a:ea typeface="Segoe UI Black"/>
              </a:rPr>
              <a:t>Thank you for your attentions</a:t>
            </a:r>
            <a:endParaRPr/>
          </a:p>
        </p:txBody>
      </p:sp>
      <p:pic>
        <p:nvPicPr>
          <p:cNvPr descr="" id="295" name="Picture 3"/>
          <p:cNvPicPr/>
          <p:nvPr/>
        </p:nvPicPr>
        <p:blipFill>
          <a:blip r:embed="rId1"/>
          <a:stretch>
            <a:fillRect/>
          </a:stretch>
        </p:blipFill>
        <p:spPr>
          <a:xfrm>
            <a:off x="7309080" y="389160"/>
            <a:ext cx="1428120" cy="685440"/>
          </a:xfrm>
          <a:prstGeom prst="rect">
            <a:avLst/>
          </a:prstGeom>
          <a:ln>
            <a:noFill/>
          </a:ln>
        </p:spPr>
      </p:pic>
      <p:pic>
        <p:nvPicPr>
          <p:cNvPr descr="" id="296" name="Picture 2"/>
          <p:cNvPicPr/>
          <p:nvPr/>
        </p:nvPicPr>
        <p:blipFill>
          <a:blip r:embed="rId2"/>
          <a:stretch>
            <a:fillRect/>
          </a:stretch>
        </p:blipFill>
        <p:spPr>
          <a:xfrm>
            <a:off x="2726640" y="3749040"/>
            <a:ext cx="3491280" cy="260784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 name="TextShape 1"/>
          <p:cNvSpPr txBox="1"/>
          <p:nvPr/>
        </p:nvSpPr>
        <p:spPr>
          <a:xfrm>
            <a:off x="611640" y="1992240"/>
            <a:ext cx="8174880" cy="4195080"/>
          </a:xfrm>
          <a:prstGeom prst="rect">
            <a:avLst/>
          </a:prstGeom>
        </p:spPr>
        <p:txBody>
          <a:bodyPr/>
          <a:p>
            <a:pPr>
              <a:lnSpc>
                <a:spcPct val="150000"/>
              </a:lnSpc>
            </a:pPr>
            <a:r>
              <a:rPr lang="en-US" sz="3000">
                <a:solidFill>
                  <a:srgbClr val="ffffff"/>
                </a:solidFill>
                <a:latin typeface="Segoe UI Black"/>
                <a:ea typeface="Segoe UI Black"/>
              </a:rPr>
              <a:t>Objective</a:t>
            </a:r>
            <a:endParaRPr/>
          </a:p>
          <a:p>
            <a:pPr>
              <a:lnSpc>
                <a:spcPct val="150000"/>
              </a:lnSpc>
              <a:buFont typeface="Arial"/>
              <a:buChar char="•"/>
            </a:pPr>
            <a:r>
              <a:rPr lang="en-US" sz="2200">
                <a:solidFill>
                  <a:srgbClr val="ffffff"/>
                </a:solidFill>
                <a:latin typeface="Segoe UI Semibold"/>
                <a:ea typeface="宋体"/>
              </a:rPr>
              <a:t>Develop a network based on multi Bluetooth connection</a:t>
            </a:r>
            <a:endParaRPr/>
          </a:p>
          <a:p>
            <a:pPr>
              <a:lnSpc>
                <a:spcPct val="150000"/>
              </a:lnSpc>
              <a:buFont typeface="Arial"/>
              <a:buChar char="•"/>
            </a:pPr>
            <a:r>
              <a:rPr lang="en-US" sz="2200">
                <a:solidFill>
                  <a:srgbClr val="ffffff"/>
                </a:solidFill>
                <a:latin typeface="Segoe UI Semibold"/>
                <a:ea typeface="宋体"/>
              </a:rPr>
              <a:t>Allowing users to send messages to any end node of this network</a:t>
            </a:r>
            <a:endParaRPr/>
          </a:p>
          <a:p>
            <a:pPr>
              <a:lnSpc>
                <a:spcPct val="150000"/>
              </a:lnSpc>
              <a:buFont typeface="Arial"/>
              <a:buChar char="•"/>
            </a:pPr>
            <a:r>
              <a:rPr lang="en-US" sz="2200">
                <a:solidFill>
                  <a:srgbClr val="ffffff"/>
                </a:solidFill>
                <a:latin typeface="Segoe UI Semibold"/>
                <a:ea typeface="宋体"/>
              </a:rPr>
              <a:t>Very useful when neither WIFI nor cellular data is available</a:t>
            </a:r>
            <a:endParaRPr/>
          </a:p>
          <a:p>
            <a:pPr>
              <a:lnSpc>
                <a:spcPct val="150000"/>
              </a:lnSpc>
            </a:pPr>
            <a:endParaRPr/>
          </a:p>
        </p:txBody>
      </p:sp>
      <p:pic>
        <p:nvPicPr>
          <p:cNvPr descr="" id="93" name="Picture 4"/>
          <p:cNvPicPr/>
          <p:nvPr/>
        </p:nvPicPr>
        <p:blipFill>
          <a:blip r:embed="rId1"/>
          <a:stretch>
            <a:fillRect/>
          </a:stretch>
        </p:blipFill>
        <p:spPr>
          <a:xfrm>
            <a:off x="7309080" y="389160"/>
            <a:ext cx="1428120" cy="685440"/>
          </a:xfrm>
          <a:prstGeom prst="rect">
            <a:avLst/>
          </a:prstGeom>
          <a:ln>
            <a:noFill/>
          </a:ln>
        </p:spPr>
      </p:pic>
      <p:sp>
        <p:nvSpPr>
          <p:cNvPr id="94"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Motivation</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 name="TextShape 1"/>
          <p:cNvSpPr txBox="1"/>
          <p:nvPr/>
        </p:nvSpPr>
        <p:spPr>
          <a:xfrm>
            <a:off x="939600" y="1742760"/>
            <a:ext cx="7467840" cy="4813200"/>
          </a:xfrm>
          <a:prstGeom prst="rect">
            <a:avLst/>
          </a:prstGeom>
        </p:spPr>
        <p:txBody>
          <a:bodyPr/>
          <a:p>
            <a:pPr>
              <a:lnSpc>
                <a:spcPct val="100000"/>
              </a:lnSpc>
            </a:pPr>
            <a:r>
              <a:rPr lang="en-US" sz="2800">
                <a:solidFill>
                  <a:srgbClr val="ffffff"/>
                </a:solidFill>
                <a:latin typeface="Segoe UI Black"/>
                <a:ea typeface="Segoe UI Black"/>
              </a:rPr>
              <a:t>Scenarios</a:t>
            </a:r>
            <a:endParaRPr/>
          </a:p>
          <a:p>
            <a:pPr>
              <a:lnSpc>
                <a:spcPct val="100000"/>
              </a:lnSpc>
            </a:pPr>
            <a:endParaRPr/>
          </a:p>
          <a:p>
            <a:pPr>
              <a:lnSpc>
                <a:spcPct val="100000"/>
              </a:lnSpc>
              <a:buFont typeface="Arial"/>
              <a:buChar char="•"/>
            </a:pPr>
            <a:r>
              <a:rPr lang="en-US" sz="2400">
                <a:solidFill>
                  <a:srgbClr val="ffffff"/>
                </a:solidFill>
                <a:latin typeface="Segoe UI Semibold"/>
                <a:ea typeface="宋体"/>
              </a:rPr>
              <a:t>No data plan, no Wi-Fi</a:t>
            </a:r>
            <a:endParaRPr/>
          </a:p>
          <a:p>
            <a:pPr lvl="1">
              <a:lnSpc>
                <a:spcPct val="100000"/>
              </a:lnSpc>
              <a:buFont typeface="Arial"/>
              <a:buChar char="•"/>
            </a:pPr>
            <a:r>
              <a:rPr lang="en-US" sz="2000">
                <a:solidFill>
                  <a:srgbClr val="ffffff"/>
                </a:solidFill>
                <a:latin typeface="Segoe UI Semibold"/>
                <a:ea typeface="宋体"/>
              </a:rPr>
              <a:t>High school kids</a:t>
            </a:r>
            <a:endParaRPr/>
          </a:p>
          <a:p>
            <a:endParaRPr/>
          </a:p>
          <a:p>
            <a:endParaRPr/>
          </a:p>
          <a:p>
            <a:pPr>
              <a:lnSpc>
                <a:spcPct val="100000"/>
              </a:lnSpc>
              <a:buFont typeface="Arial"/>
              <a:buChar char="•"/>
            </a:pPr>
            <a:r>
              <a:rPr lang="en-US" sz="2400">
                <a:solidFill>
                  <a:srgbClr val="ffffff"/>
                </a:solidFill>
                <a:latin typeface="Segoe UI Semibold"/>
                <a:ea typeface="宋体"/>
              </a:rPr>
              <a:t>Cellular data and Wi-Fi not available</a:t>
            </a:r>
            <a:endParaRPr/>
          </a:p>
          <a:p>
            <a:pPr lvl="1">
              <a:lnSpc>
                <a:spcPct val="100000"/>
              </a:lnSpc>
              <a:buFont typeface="Arial"/>
              <a:buChar char="•"/>
            </a:pPr>
            <a:r>
              <a:rPr lang="en-US" sz="2000">
                <a:solidFill>
                  <a:srgbClr val="ffffff"/>
                </a:solidFill>
                <a:latin typeface="Segoe UI Semibold"/>
                <a:ea typeface="宋体"/>
              </a:rPr>
              <a:t>On the subway</a:t>
            </a:r>
            <a:endParaRPr/>
          </a:p>
          <a:p>
            <a:endParaRPr/>
          </a:p>
        </p:txBody>
      </p:sp>
      <p:pic>
        <p:nvPicPr>
          <p:cNvPr descr="" id="96" name="Picture 22"/>
          <p:cNvPicPr/>
          <p:nvPr/>
        </p:nvPicPr>
        <p:blipFill>
          <a:blip r:embed="rId1"/>
          <a:stretch>
            <a:fillRect/>
          </a:stretch>
        </p:blipFill>
        <p:spPr>
          <a:xfrm>
            <a:off x="661320" y="4878000"/>
            <a:ext cx="7746120" cy="1407600"/>
          </a:xfrm>
          <a:prstGeom prst="rect">
            <a:avLst/>
          </a:prstGeom>
          <a:ln>
            <a:noFill/>
          </a:ln>
        </p:spPr>
      </p:pic>
      <p:pic>
        <p:nvPicPr>
          <p:cNvPr descr="" id="97" name="Picture 24"/>
          <p:cNvPicPr/>
          <p:nvPr/>
        </p:nvPicPr>
        <p:blipFill>
          <a:blip r:embed="rId2"/>
          <a:stretch>
            <a:fillRect/>
          </a:stretch>
        </p:blipFill>
        <p:spPr>
          <a:xfrm>
            <a:off x="4882320" y="1482480"/>
            <a:ext cx="3262320" cy="2306880"/>
          </a:xfrm>
          <a:prstGeom prst="rect">
            <a:avLst/>
          </a:prstGeom>
          <a:ln>
            <a:noFill/>
          </a:ln>
        </p:spPr>
      </p:pic>
      <p:pic>
        <p:nvPicPr>
          <p:cNvPr descr="" id="98" name="Picture 7"/>
          <p:cNvPicPr/>
          <p:nvPr/>
        </p:nvPicPr>
        <p:blipFill>
          <a:blip r:embed="rId3"/>
          <a:stretch>
            <a:fillRect/>
          </a:stretch>
        </p:blipFill>
        <p:spPr>
          <a:xfrm>
            <a:off x="7309080" y="389160"/>
            <a:ext cx="1428120" cy="685440"/>
          </a:xfrm>
          <a:prstGeom prst="rect">
            <a:avLst/>
          </a:prstGeom>
          <a:ln>
            <a:noFill/>
          </a:ln>
        </p:spPr>
      </p:pic>
      <p:sp>
        <p:nvSpPr>
          <p:cNvPr id="99"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Motivation (Cont.)</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 name="TextShape 1"/>
          <p:cNvSpPr txBox="1"/>
          <p:nvPr/>
        </p:nvSpPr>
        <p:spPr>
          <a:xfrm>
            <a:off x="828360" y="1853280"/>
            <a:ext cx="6711120" cy="4726440"/>
          </a:xfrm>
          <a:prstGeom prst="rect">
            <a:avLst/>
          </a:prstGeom>
        </p:spPr>
        <p:txBody>
          <a:bodyPr/>
          <a:p>
            <a:r>
              <a:rPr b="1" lang="en-US" sz="2800">
                <a:solidFill>
                  <a:srgbClr val="ffffff"/>
                </a:solidFill>
                <a:latin typeface="Segoe UI Black"/>
                <a:ea typeface="Segoe UI Black"/>
              </a:rPr>
              <a:t>Bluetooth Fundamentals</a:t>
            </a:r>
            <a:endParaRPr/>
          </a:p>
          <a:p>
            <a:pPr lvl="1">
              <a:lnSpc>
                <a:spcPct val="100000"/>
              </a:lnSpc>
              <a:buFont typeface="Arial"/>
              <a:buChar char="•"/>
            </a:pPr>
            <a:r>
              <a:rPr lang="en-US" sz="2400">
                <a:solidFill>
                  <a:srgbClr val="ffffff"/>
                </a:solidFill>
                <a:latin typeface="Segoe UI Semibold"/>
                <a:ea typeface="宋体"/>
              </a:rPr>
              <a:t>Frequency: </a:t>
            </a:r>
            <a:endParaRPr/>
          </a:p>
          <a:p>
            <a:pPr lvl="2">
              <a:lnSpc>
                <a:spcPct val="100000"/>
              </a:lnSpc>
              <a:buFont typeface="Arial"/>
              <a:buChar char="•"/>
            </a:pPr>
            <a:r>
              <a:rPr lang="en-US">
                <a:solidFill>
                  <a:srgbClr val="ffffff"/>
                </a:solidFill>
                <a:latin typeface="Segoe UI Semibold"/>
                <a:ea typeface="宋体"/>
              </a:rPr>
              <a:t>from 2.4 to 2.485 GHz</a:t>
            </a:r>
            <a:endParaRPr/>
          </a:p>
          <a:p>
            <a:pPr lvl="2">
              <a:lnSpc>
                <a:spcPct val="100000"/>
              </a:lnSpc>
              <a:buFont typeface="Arial"/>
              <a:buChar char="•"/>
            </a:pPr>
            <a:r>
              <a:rPr lang="en-US">
                <a:solidFill>
                  <a:srgbClr val="ffffff"/>
                </a:solidFill>
                <a:latin typeface="Segoe UI Semibold"/>
                <a:ea typeface="宋体"/>
              </a:rPr>
              <a:t>79 1-MHz channels.</a:t>
            </a:r>
            <a:endParaRPr/>
          </a:p>
          <a:p>
            <a:pPr lvl="1">
              <a:lnSpc>
                <a:spcPct val="100000"/>
              </a:lnSpc>
              <a:buFont typeface="Arial"/>
              <a:buChar char="•"/>
            </a:pPr>
            <a:r>
              <a:rPr lang="en-US" sz="2400">
                <a:solidFill>
                  <a:srgbClr val="ffffff"/>
                </a:solidFill>
                <a:latin typeface="Segoe UI Semibold"/>
                <a:ea typeface="宋体"/>
              </a:rPr>
              <a:t>Physical range</a:t>
            </a:r>
            <a:endParaRPr/>
          </a:p>
          <a:p>
            <a:pPr lvl="2">
              <a:lnSpc>
                <a:spcPct val="100000"/>
              </a:lnSpc>
              <a:buFont typeface="Arial"/>
              <a:buChar char="•"/>
            </a:pPr>
            <a:r>
              <a:rPr lang="en-US" sz="2000">
                <a:solidFill>
                  <a:srgbClr val="ffffff"/>
                </a:solidFill>
                <a:latin typeface="Segoe UI Semibold"/>
                <a:ea typeface="宋体"/>
              </a:rPr>
              <a:t>10-100 meters</a:t>
            </a:r>
            <a:endParaRPr/>
          </a:p>
          <a:p>
            <a:pPr lvl="1">
              <a:lnSpc>
                <a:spcPct val="100000"/>
              </a:lnSpc>
              <a:buFont typeface="Arial"/>
              <a:buChar char="•"/>
            </a:pPr>
            <a:r>
              <a:rPr lang="en-US" sz="2400">
                <a:solidFill>
                  <a:srgbClr val="ffffff"/>
                </a:solidFill>
                <a:latin typeface="Segoe UI Semibold"/>
                <a:ea typeface="宋体"/>
              </a:rPr>
              <a:t>Performance</a:t>
            </a:r>
            <a:endParaRPr/>
          </a:p>
          <a:p>
            <a:pPr lvl="2">
              <a:lnSpc>
                <a:spcPct val="100000"/>
              </a:lnSpc>
              <a:buFont typeface="Arial"/>
              <a:buChar char="•"/>
            </a:pPr>
            <a:r>
              <a:rPr lang="en-US" sz="2000">
                <a:solidFill>
                  <a:srgbClr val="ffffff"/>
                </a:solidFill>
                <a:latin typeface="Segoe UI Semibold"/>
                <a:ea typeface="宋体"/>
              </a:rPr>
              <a:t>1-3 Mbit/s data rate</a:t>
            </a:r>
            <a:endParaRPr/>
          </a:p>
          <a:p>
            <a:pPr lvl="2">
              <a:lnSpc>
                <a:spcPct val="100000"/>
              </a:lnSpc>
              <a:buFont typeface="Arial"/>
              <a:buChar char="•"/>
            </a:pPr>
            <a:r>
              <a:rPr lang="en-US" sz="2000">
                <a:solidFill>
                  <a:srgbClr val="ffffff"/>
                </a:solidFill>
                <a:latin typeface="Segoe UI Semibold"/>
                <a:ea typeface="宋体"/>
              </a:rPr>
              <a:t>100ms latency</a:t>
            </a:r>
            <a:endParaRPr/>
          </a:p>
          <a:p>
            <a:pPr lvl="2">
              <a:lnSpc>
                <a:spcPct val="100000"/>
              </a:lnSpc>
              <a:buFont typeface="Arial"/>
              <a:buChar char="•"/>
            </a:pPr>
            <a:r>
              <a:rPr lang="en-US" sz="2000">
                <a:solidFill>
                  <a:srgbClr val="ffffff"/>
                </a:solidFill>
                <a:latin typeface="Segoe UI Semibold"/>
                <a:ea typeface="宋体"/>
              </a:rPr>
              <a:t>100ms total time to send data</a:t>
            </a:r>
            <a:endParaRPr/>
          </a:p>
          <a:p>
            <a:pPr>
              <a:lnSpc>
                <a:spcPct val="100000"/>
              </a:lnSpc>
            </a:pPr>
            <a:endParaRPr/>
          </a:p>
        </p:txBody>
      </p:sp>
      <p:pic>
        <p:nvPicPr>
          <p:cNvPr descr="" id="101" name="Picture 5"/>
          <p:cNvPicPr/>
          <p:nvPr/>
        </p:nvPicPr>
        <p:blipFill>
          <a:blip r:embed="rId1"/>
          <a:stretch>
            <a:fillRect/>
          </a:stretch>
        </p:blipFill>
        <p:spPr>
          <a:xfrm>
            <a:off x="7309080" y="389160"/>
            <a:ext cx="1428120" cy="685440"/>
          </a:xfrm>
          <a:prstGeom prst="rect">
            <a:avLst/>
          </a:prstGeom>
          <a:ln>
            <a:noFill/>
          </a:ln>
        </p:spPr>
      </p:pic>
      <p:sp>
        <p:nvSpPr>
          <p:cNvPr id="102"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Background</a:t>
            </a:r>
            <a:endParaRPr/>
          </a:p>
        </p:txBody>
      </p:sp>
      <p:sp>
        <p:nvSpPr>
          <p:cNvPr id="103" name="CustomShape 3"/>
          <p:cNvSpPr/>
          <p:nvPr/>
        </p:nvSpPr>
        <p:spPr>
          <a:xfrm>
            <a:off x="5546880" y="1810800"/>
            <a:ext cx="435600" cy="638280"/>
          </a:xfrm>
          <a:prstGeom prst="rect">
            <a:avLst/>
          </a:prstGeom>
          <a:noFill/>
          <a:ln>
            <a:noFill/>
          </a:ln>
        </p:spPr>
        <p:txBody>
          <a:bodyPr bIns="45000" lIns="90000" rIns="90000" tIns="45000"/>
          <a:p>
            <a:pPr>
              <a:lnSpc>
                <a:spcPct val="100000"/>
              </a:lnSpc>
            </a:pPr>
            <a:r>
              <a:rPr lang="en-US">
                <a:solidFill>
                  <a:srgbClr val="ffffff"/>
                </a:solidFill>
                <a:latin typeface="Segoe UI Semibold"/>
                <a:ea typeface="宋体"/>
              </a:rPr>
              <a:t>[1]</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 name="TextShape 1"/>
          <p:cNvSpPr txBox="1"/>
          <p:nvPr/>
        </p:nvSpPr>
        <p:spPr>
          <a:xfrm>
            <a:off x="628560" y="1825560"/>
            <a:ext cx="7886520" cy="4350960"/>
          </a:xfrm>
          <a:prstGeom prst="rect">
            <a:avLst/>
          </a:prstGeom>
        </p:spPr>
        <p:txBody>
          <a:bodyPr/>
          <a:p>
            <a:pPr>
              <a:lnSpc>
                <a:spcPct val="100000"/>
              </a:lnSpc>
            </a:pPr>
            <a:r>
              <a:rPr lang="en-US" sz="2800">
                <a:solidFill>
                  <a:srgbClr val="ffffff"/>
                </a:solidFill>
                <a:latin typeface="Segoe UI Semibold"/>
                <a:ea typeface="宋体"/>
              </a:rPr>
              <a:t>Platform: </a:t>
            </a:r>
            <a:r>
              <a:rPr lang="en-US" sz="2800">
                <a:solidFill>
                  <a:srgbClr val="ffffff"/>
                </a:solidFill>
                <a:latin typeface="Segoe UI Semibold"/>
                <a:ea typeface="宋体"/>
              </a:rPr>
              <a:t>	</a:t>
            </a:r>
            <a:r>
              <a:rPr lang="en-US" sz="2800">
                <a:solidFill>
                  <a:srgbClr val="ffffff"/>
                </a:solidFill>
                <a:latin typeface="Segoe UI Semibold"/>
                <a:ea typeface="宋体"/>
              </a:rPr>
              <a:t>Android</a:t>
            </a:r>
            <a:endParaRPr/>
          </a:p>
          <a:p>
            <a:pPr>
              <a:lnSpc>
                <a:spcPct val="100000"/>
              </a:lnSpc>
            </a:pPr>
            <a:endParaRPr/>
          </a:p>
          <a:p>
            <a:pPr>
              <a:lnSpc>
                <a:spcPct val="100000"/>
              </a:lnSpc>
            </a:pPr>
            <a:r>
              <a:rPr lang="en-US" sz="2800">
                <a:solidFill>
                  <a:srgbClr val="ffffff"/>
                </a:solidFill>
                <a:latin typeface="Segoe UI Semibold"/>
                <a:ea typeface="宋体"/>
              </a:rPr>
              <a:t>Device: </a:t>
            </a:r>
            <a:r>
              <a:rPr lang="en-US" sz="2800">
                <a:solidFill>
                  <a:srgbClr val="ffffff"/>
                </a:solidFill>
                <a:latin typeface="Segoe UI Semibold"/>
                <a:ea typeface="宋体"/>
              </a:rPr>
              <a:t>	</a:t>
            </a:r>
            <a:r>
              <a:rPr lang="en-US" sz="2800">
                <a:solidFill>
                  <a:srgbClr val="ffffff"/>
                </a:solidFill>
                <a:latin typeface="Segoe UI Semibold"/>
                <a:ea typeface="宋体"/>
              </a:rPr>
              <a:t>	</a:t>
            </a:r>
            <a:r>
              <a:rPr lang="en-US" sz="2800">
                <a:solidFill>
                  <a:srgbClr val="ffffff"/>
                </a:solidFill>
                <a:latin typeface="Segoe UI Semibold"/>
                <a:ea typeface="宋体"/>
              </a:rPr>
              <a:t>Smart Phone &amp; Tablet</a:t>
            </a:r>
            <a:endParaRPr/>
          </a:p>
          <a:p>
            <a:pPr>
              <a:lnSpc>
                <a:spcPct val="100000"/>
              </a:lnSpc>
            </a:pPr>
            <a:endParaRPr/>
          </a:p>
        </p:txBody>
      </p:sp>
      <p:pic>
        <p:nvPicPr>
          <p:cNvPr descr="" id="105" name="Picture 3"/>
          <p:cNvPicPr/>
          <p:nvPr/>
        </p:nvPicPr>
        <p:blipFill>
          <a:blip r:embed="rId1"/>
          <a:stretch>
            <a:fillRect/>
          </a:stretch>
        </p:blipFill>
        <p:spPr>
          <a:xfrm>
            <a:off x="4836600" y="1535040"/>
            <a:ext cx="2628000" cy="1009080"/>
          </a:xfrm>
          <a:prstGeom prst="rect">
            <a:avLst/>
          </a:prstGeom>
          <a:ln>
            <a:noFill/>
          </a:ln>
        </p:spPr>
      </p:pic>
      <p:pic>
        <p:nvPicPr>
          <p:cNvPr descr="" id="106" name="Picture 6"/>
          <p:cNvPicPr/>
          <p:nvPr/>
        </p:nvPicPr>
        <p:blipFill>
          <a:blip r:embed="rId2"/>
          <a:stretch>
            <a:fillRect/>
          </a:stretch>
        </p:blipFill>
        <p:spPr>
          <a:xfrm>
            <a:off x="7309080" y="389160"/>
            <a:ext cx="1428120" cy="685440"/>
          </a:xfrm>
          <a:prstGeom prst="rect">
            <a:avLst/>
          </a:prstGeom>
          <a:ln>
            <a:noFill/>
          </a:ln>
        </p:spPr>
      </p:pic>
      <p:sp>
        <p:nvSpPr>
          <p:cNvPr id="107"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a:t>
            </a:r>
            <a:endParaRPr/>
          </a:p>
        </p:txBody>
      </p:sp>
      <p:pic>
        <p:nvPicPr>
          <p:cNvPr descr="" id="108" name="Picture 9"/>
          <p:cNvPicPr/>
          <p:nvPr/>
        </p:nvPicPr>
        <p:blipFill>
          <a:blip r:embed="rId3"/>
          <a:stretch>
            <a:fillRect/>
          </a:stretch>
        </p:blipFill>
        <p:spPr>
          <a:xfrm>
            <a:off x="2670480" y="3814200"/>
            <a:ext cx="1233720" cy="2313000"/>
          </a:xfrm>
          <a:prstGeom prst="rect">
            <a:avLst/>
          </a:prstGeom>
          <a:ln>
            <a:noFill/>
          </a:ln>
        </p:spPr>
      </p:pic>
      <p:pic>
        <p:nvPicPr>
          <p:cNvPr descr="" id="109" name="Picture 11"/>
          <p:cNvPicPr/>
          <p:nvPr/>
        </p:nvPicPr>
        <p:blipFill>
          <a:blip r:embed="rId4"/>
          <a:stretch>
            <a:fillRect/>
          </a:stretch>
        </p:blipFill>
        <p:spPr>
          <a:xfrm>
            <a:off x="4836600" y="4269240"/>
            <a:ext cx="2975040" cy="185796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CustomShape 1"/>
          <p:cNvSpPr/>
          <p:nvPr/>
        </p:nvSpPr>
        <p:spPr>
          <a:xfrm>
            <a:off x="5468040" y="2243160"/>
            <a:ext cx="1648080" cy="1309320"/>
          </a:xfrm>
          <a:prstGeom prst="rect">
            <a:avLst/>
          </a:prstGeom>
          <a:noFill/>
          <a:ln>
            <a:noFill/>
          </a:ln>
        </p:spPr>
        <p:txBody>
          <a:bodyPr bIns="45000" lIns="90000" rIns="90000" tIns="45000"/>
          <a:p>
            <a:pPr>
              <a:lnSpc>
                <a:spcPct val="100000"/>
              </a:lnSpc>
            </a:pPr>
            <a:r>
              <a:rPr lang="en-US" sz="2000">
                <a:solidFill>
                  <a:srgbClr val="ffffff"/>
                </a:solidFill>
                <a:latin typeface="Segoe UI Semibold"/>
                <a:ea typeface="宋体"/>
              </a:rPr>
              <a:t>Upper Class (Android UI) </a:t>
            </a:r>
            <a:endParaRPr/>
          </a:p>
        </p:txBody>
      </p:sp>
      <p:sp>
        <p:nvSpPr>
          <p:cNvPr id="111" name="CustomShape 2"/>
          <p:cNvSpPr/>
          <p:nvPr/>
        </p:nvSpPr>
        <p:spPr>
          <a:xfrm>
            <a:off x="5375520" y="3808800"/>
            <a:ext cx="3203280" cy="700200"/>
          </a:xfrm>
          <a:prstGeom prst="rect">
            <a:avLst/>
          </a:prstGeom>
          <a:noFill/>
          <a:ln>
            <a:noFill/>
          </a:ln>
        </p:spPr>
        <p:txBody>
          <a:bodyPr bIns="45000" lIns="90000" rIns="90000" tIns="45000" wrap="none"/>
          <a:p>
            <a:pPr>
              <a:lnSpc>
                <a:spcPct val="100000"/>
              </a:lnSpc>
            </a:pPr>
            <a:r>
              <a:rPr lang="en-US" sz="2000">
                <a:solidFill>
                  <a:srgbClr val="ffffff"/>
                </a:solidFill>
                <a:latin typeface="Segoe UI Semibold"/>
                <a:ea typeface="宋体"/>
              </a:rPr>
              <a:t>Middle Class</a:t>
            </a:r>
            <a:endParaRPr/>
          </a:p>
          <a:p>
            <a:pPr>
              <a:lnSpc>
                <a:spcPct val="100000"/>
              </a:lnSpc>
            </a:pPr>
            <a:r>
              <a:rPr lang="en-US" sz="2000">
                <a:solidFill>
                  <a:srgbClr val="ffffff"/>
                </a:solidFill>
                <a:latin typeface="Segoe UI Semibold"/>
                <a:ea typeface="宋体"/>
              </a:rPr>
              <a:t>(Network and Topology)</a:t>
            </a:r>
            <a:endParaRPr/>
          </a:p>
        </p:txBody>
      </p:sp>
      <p:sp>
        <p:nvSpPr>
          <p:cNvPr id="112" name="CustomShape 3"/>
          <p:cNvSpPr/>
          <p:nvPr/>
        </p:nvSpPr>
        <p:spPr>
          <a:xfrm>
            <a:off x="5506200" y="5340240"/>
            <a:ext cx="3454920" cy="1309320"/>
          </a:xfrm>
          <a:prstGeom prst="rect">
            <a:avLst/>
          </a:prstGeom>
          <a:noFill/>
          <a:ln>
            <a:noFill/>
          </a:ln>
        </p:spPr>
        <p:txBody>
          <a:bodyPr bIns="45000" lIns="90000" rIns="90000" tIns="45000"/>
          <a:p>
            <a:pPr>
              <a:lnSpc>
                <a:spcPct val="100000"/>
              </a:lnSpc>
            </a:pPr>
            <a:r>
              <a:rPr lang="en-US" sz="2000">
                <a:solidFill>
                  <a:srgbClr val="ffffff"/>
                </a:solidFill>
                <a:latin typeface="Segoe UI Semibold"/>
                <a:ea typeface="宋体"/>
              </a:rPr>
              <a:t>Lower Class</a:t>
            </a:r>
            <a:endParaRPr/>
          </a:p>
          <a:p>
            <a:pPr>
              <a:lnSpc>
                <a:spcPct val="100000"/>
              </a:lnSpc>
            </a:pPr>
            <a:r>
              <a:rPr lang="en-US" sz="2000">
                <a:solidFill>
                  <a:srgbClr val="ffffff"/>
                </a:solidFill>
                <a:latin typeface="Segoe UI Semibold"/>
                <a:ea typeface="宋体"/>
              </a:rPr>
              <a:t>(BlueTooth Multi Connection, messaging)</a:t>
            </a:r>
            <a:endParaRPr/>
          </a:p>
        </p:txBody>
      </p:sp>
      <p:sp>
        <p:nvSpPr>
          <p:cNvPr id="113" name="CustomShape 4"/>
          <p:cNvSpPr/>
          <p:nvPr/>
        </p:nvSpPr>
        <p:spPr>
          <a:xfrm>
            <a:off x="3075120" y="5221440"/>
            <a:ext cx="235440" cy="393120"/>
          </a:xfrm>
          <a:prstGeom prst="bevel">
            <a:avLst>
              <a:gd fmla="val 12500" name="adj"/>
            </a:avLst>
          </a:prstGeom>
          <a:solidFill>
            <a:srgbClr val="f2f2f2"/>
          </a:solidFill>
          <a:ln w="12600">
            <a:solidFill>
              <a:srgbClr val="f2f2f2"/>
            </a:solidFill>
            <a:miter/>
          </a:ln>
        </p:spPr>
      </p:sp>
      <p:sp>
        <p:nvSpPr>
          <p:cNvPr id="114" name="CustomShape 5"/>
          <p:cNvSpPr/>
          <p:nvPr/>
        </p:nvSpPr>
        <p:spPr>
          <a:xfrm>
            <a:off x="4539960" y="5361840"/>
            <a:ext cx="368280" cy="592560"/>
          </a:xfrm>
          <a:prstGeom prst="bevel">
            <a:avLst>
              <a:gd fmla="val 12500" name="adj"/>
            </a:avLst>
          </a:prstGeom>
          <a:solidFill>
            <a:srgbClr val="75b6e5"/>
          </a:solidFill>
          <a:ln w="12600">
            <a:solidFill>
              <a:srgbClr val="75b6e5"/>
            </a:solidFill>
            <a:miter/>
          </a:ln>
        </p:spPr>
      </p:sp>
      <p:sp>
        <p:nvSpPr>
          <p:cNvPr id="115" name="CustomShape 6"/>
          <p:cNvSpPr/>
          <p:nvPr/>
        </p:nvSpPr>
        <p:spPr>
          <a:xfrm rot="885000">
            <a:off x="3404160" y="5315040"/>
            <a:ext cx="1128600" cy="201600"/>
          </a:xfrm>
          <a:prstGeom prst="curvedDownArrow">
            <a:avLst>
              <a:gd fmla="val 25000" name="adj1"/>
              <a:gd fmla="val 50000" name="adj2"/>
              <a:gd fmla="val 25000" name="adj3"/>
            </a:avLst>
          </a:prstGeom>
          <a:solidFill>
            <a:srgbClr val="ffff99"/>
          </a:solidFill>
          <a:ln w="12600">
            <a:solidFill>
              <a:srgbClr val="ffff99"/>
            </a:solidFill>
            <a:miter/>
          </a:ln>
        </p:spPr>
      </p:sp>
      <p:sp>
        <p:nvSpPr>
          <p:cNvPr id="116" name="CustomShape 7"/>
          <p:cNvSpPr/>
          <p:nvPr/>
        </p:nvSpPr>
        <p:spPr>
          <a:xfrm rot="11638200">
            <a:off x="3322800" y="5585040"/>
            <a:ext cx="1156320" cy="242280"/>
          </a:xfrm>
          <a:prstGeom prst="curvedDownArrow">
            <a:avLst>
              <a:gd fmla="val 25000" name="adj1"/>
              <a:gd fmla="val 50000" name="adj2"/>
              <a:gd fmla="val 25000" name="adj3"/>
            </a:avLst>
          </a:prstGeom>
          <a:solidFill>
            <a:srgbClr val="f2f2f2"/>
          </a:solidFill>
          <a:ln w="12600">
            <a:solidFill>
              <a:srgbClr val="f2f2f2"/>
            </a:solidFill>
            <a:miter/>
          </a:ln>
        </p:spPr>
      </p:sp>
      <p:sp>
        <p:nvSpPr>
          <p:cNvPr id="117" name="CustomShape 8"/>
          <p:cNvSpPr/>
          <p:nvPr/>
        </p:nvSpPr>
        <p:spPr>
          <a:xfrm>
            <a:off x="4530240" y="2304720"/>
            <a:ext cx="367200" cy="624960"/>
          </a:xfrm>
          <a:prstGeom prst="bevel">
            <a:avLst>
              <a:gd fmla="val 12500" name="adj"/>
            </a:avLst>
          </a:prstGeom>
          <a:solidFill>
            <a:srgbClr val="75b6e5"/>
          </a:solidFill>
          <a:ln w="12600">
            <a:solidFill>
              <a:srgbClr val="75b6e5"/>
            </a:solidFill>
            <a:miter/>
          </a:ln>
        </p:spPr>
      </p:sp>
      <p:sp>
        <p:nvSpPr>
          <p:cNvPr id="118" name="CustomShape 9"/>
          <p:cNvSpPr/>
          <p:nvPr/>
        </p:nvSpPr>
        <p:spPr>
          <a:xfrm>
            <a:off x="4612320" y="2504880"/>
            <a:ext cx="183600" cy="41760"/>
          </a:xfrm>
          <a:prstGeom prst="bevel">
            <a:avLst>
              <a:gd fmla="val 0" name="adj"/>
            </a:avLst>
          </a:prstGeom>
          <a:solidFill>
            <a:srgbClr val="ffff99"/>
          </a:solidFill>
          <a:ln w="12600">
            <a:solidFill>
              <a:srgbClr val="ffff99"/>
            </a:solidFill>
            <a:miter/>
          </a:ln>
        </p:spPr>
      </p:sp>
      <p:sp>
        <p:nvSpPr>
          <p:cNvPr id="119" name="CustomShape 10"/>
          <p:cNvSpPr/>
          <p:nvPr/>
        </p:nvSpPr>
        <p:spPr>
          <a:xfrm>
            <a:off x="4585680" y="2782800"/>
            <a:ext cx="261000" cy="67680"/>
          </a:xfrm>
          <a:prstGeom prst="bevel">
            <a:avLst>
              <a:gd fmla="val 0" name="adj"/>
            </a:avLst>
          </a:prstGeom>
          <a:solidFill>
            <a:srgbClr val="f2f2f2"/>
          </a:solidFill>
          <a:ln w="12600">
            <a:solidFill>
              <a:srgbClr val="f2f2f2"/>
            </a:solidFill>
            <a:miter/>
          </a:ln>
        </p:spPr>
      </p:sp>
      <p:sp>
        <p:nvSpPr>
          <p:cNvPr id="120" name="CustomShape 11"/>
          <p:cNvSpPr/>
          <p:nvPr/>
        </p:nvSpPr>
        <p:spPr>
          <a:xfrm>
            <a:off x="4612320" y="2391840"/>
            <a:ext cx="127800" cy="41760"/>
          </a:xfrm>
          <a:prstGeom prst="bevel">
            <a:avLst>
              <a:gd fmla="val 0" name="adj"/>
            </a:avLst>
          </a:prstGeom>
          <a:solidFill>
            <a:srgbClr val="ffff99"/>
          </a:solidFill>
          <a:ln w="12600">
            <a:solidFill>
              <a:srgbClr val="ffff99"/>
            </a:solidFill>
            <a:miter/>
          </a:ln>
        </p:spPr>
      </p:sp>
      <p:sp>
        <p:nvSpPr>
          <p:cNvPr id="121" name="CustomShape 12"/>
          <p:cNvSpPr/>
          <p:nvPr/>
        </p:nvSpPr>
        <p:spPr>
          <a:xfrm>
            <a:off x="4530240" y="3832920"/>
            <a:ext cx="367200" cy="622080"/>
          </a:xfrm>
          <a:prstGeom prst="bevel">
            <a:avLst>
              <a:gd fmla="val 12500" name="adj"/>
            </a:avLst>
          </a:prstGeom>
          <a:solidFill>
            <a:srgbClr val="75b6e5"/>
          </a:solidFill>
          <a:ln w="12600">
            <a:solidFill>
              <a:srgbClr val="75b6e5"/>
            </a:solidFill>
            <a:miter/>
          </a:ln>
        </p:spPr>
      </p:sp>
      <p:sp>
        <p:nvSpPr>
          <p:cNvPr id="122" name="CustomShape 13"/>
          <p:cNvSpPr/>
          <p:nvPr/>
        </p:nvSpPr>
        <p:spPr>
          <a:xfrm>
            <a:off x="2615760" y="3588840"/>
            <a:ext cx="144000" cy="293040"/>
          </a:xfrm>
          <a:prstGeom prst="bevel">
            <a:avLst>
              <a:gd fmla="val 12500" name="adj"/>
            </a:avLst>
          </a:prstGeom>
          <a:solidFill>
            <a:srgbClr val="f2f2f2"/>
          </a:solidFill>
          <a:ln w="12600">
            <a:solidFill>
              <a:srgbClr val="f2f2f2"/>
            </a:solidFill>
            <a:miter/>
          </a:ln>
        </p:spPr>
      </p:sp>
      <p:sp>
        <p:nvSpPr>
          <p:cNvPr id="123" name="CustomShape 14"/>
          <p:cNvSpPr/>
          <p:nvPr/>
        </p:nvSpPr>
        <p:spPr>
          <a:xfrm>
            <a:off x="2347920" y="4128120"/>
            <a:ext cx="144000" cy="293040"/>
          </a:xfrm>
          <a:prstGeom prst="bevel">
            <a:avLst>
              <a:gd fmla="val 12500" name="adj"/>
            </a:avLst>
          </a:prstGeom>
          <a:solidFill>
            <a:srgbClr val="f2f2f2"/>
          </a:solidFill>
          <a:ln w="12600">
            <a:solidFill>
              <a:srgbClr val="f2f2f2"/>
            </a:solidFill>
            <a:miter/>
          </a:ln>
        </p:spPr>
      </p:sp>
      <p:sp>
        <p:nvSpPr>
          <p:cNvPr id="124" name="CustomShape 15"/>
          <p:cNvSpPr/>
          <p:nvPr/>
        </p:nvSpPr>
        <p:spPr>
          <a:xfrm>
            <a:off x="2103480" y="3313800"/>
            <a:ext cx="144000" cy="293040"/>
          </a:xfrm>
          <a:prstGeom prst="bevel">
            <a:avLst>
              <a:gd fmla="val 12500" name="adj"/>
            </a:avLst>
          </a:prstGeom>
          <a:solidFill>
            <a:srgbClr val="f2f2f2"/>
          </a:solidFill>
          <a:ln w="12600">
            <a:solidFill>
              <a:srgbClr val="f2f2f2"/>
            </a:solidFill>
            <a:miter/>
          </a:ln>
        </p:spPr>
      </p:sp>
      <p:sp>
        <p:nvSpPr>
          <p:cNvPr id="125" name="CustomShape 16"/>
          <p:cNvSpPr/>
          <p:nvPr/>
        </p:nvSpPr>
        <p:spPr>
          <a:xfrm>
            <a:off x="1467720" y="4008960"/>
            <a:ext cx="144000" cy="293040"/>
          </a:xfrm>
          <a:prstGeom prst="bevel">
            <a:avLst>
              <a:gd fmla="val 12500" name="adj"/>
            </a:avLst>
          </a:prstGeom>
          <a:solidFill>
            <a:srgbClr val="f2f2f2"/>
          </a:solidFill>
          <a:ln w="12600">
            <a:solidFill>
              <a:srgbClr val="f2f2f2"/>
            </a:solidFill>
            <a:miter/>
          </a:ln>
        </p:spPr>
      </p:sp>
      <p:sp>
        <p:nvSpPr>
          <p:cNvPr id="126" name="CustomShape 17"/>
          <p:cNvSpPr/>
          <p:nvPr/>
        </p:nvSpPr>
        <p:spPr>
          <a:xfrm>
            <a:off x="1708200" y="3460680"/>
            <a:ext cx="144000" cy="293040"/>
          </a:xfrm>
          <a:prstGeom prst="bevel">
            <a:avLst>
              <a:gd fmla="val 12500" name="adj"/>
            </a:avLst>
          </a:prstGeom>
          <a:solidFill>
            <a:srgbClr val="f2f2f2"/>
          </a:solidFill>
          <a:ln w="12600">
            <a:solidFill>
              <a:srgbClr val="f2f2f2"/>
            </a:solidFill>
            <a:miter/>
          </a:ln>
        </p:spPr>
      </p:sp>
      <p:sp>
        <p:nvSpPr>
          <p:cNvPr id="127" name="CustomShape 18"/>
          <p:cNvSpPr/>
          <p:nvPr/>
        </p:nvSpPr>
        <p:spPr>
          <a:xfrm>
            <a:off x="2760480" y="3735720"/>
            <a:ext cx="443520" cy="218880"/>
          </a:xfrm>
          <a:prstGeom prst="straightConnector1">
            <a:avLst/>
          </a:prstGeom>
          <a:noFill/>
          <a:ln w="12600">
            <a:solidFill>
              <a:srgbClr val="ffffff"/>
            </a:solidFill>
            <a:miter/>
            <a:headEnd len="med" type="triangle" w="med"/>
            <a:tailEnd len="med" type="triangle" w="med"/>
          </a:ln>
        </p:spPr>
      </p:sp>
      <p:sp>
        <p:nvSpPr>
          <p:cNvPr id="128" name="CustomShape 19"/>
          <p:cNvSpPr/>
          <p:nvPr/>
        </p:nvSpPr>
        <p:spPr>
          <a:xfrm flipV="1">
            <a:off x="2492280" y="3954600"/>
            <a:ext cx="711720" cy="319680"/>
          </a:xfrm>
          <a:prstGeom prst="straightConnector1">
            <a:avLst/>
          </a:prstGeom>
          <a:noFill/>
          <a:ln w="12600">
            <a:solidFill>
              <a:srgbClr val="ffffff"/>
            </a:solidFill>
            <a:miter/>
            <a:headEnd len="med" type="triangle" w="med"/>
            <a:tailEnd len="med" type="triangle" w="med"/>
          </a:ln>
        </p:spPr>
      </p:sp>
      <p:sp>
        <p:nvSpPr>
          <p:cNvPr id="129" name="CustomShape 20"/>
          <p:cNvSpPr/>
          <p:nvPr/>
        </p:nvSpPr>
        <p:spPr>
          <a:xfrm>
            <a:off x="2248200" y="3460680"/>
            <a:ext cx="367560" cy="274680"/>
          </a:xfrm>
          <a:prstGeom prst="straightConnector1">
            <a:avLst/>
          </a:prstGeom>
          <a:noFill/>
          <a:ln w="12600">
            <a:solidFill>
              <a:srgbClr val="ffffff"/>
            </a:solidFill>
            <a:miter/>
            <a:headEnd len="med" type="triangle" w="med"/>
            <a:tailEnd len="med" type="triangle" w="med"/>
          </a:ln>
        </p:spPr>
      </p:sp>
      <p:sp>
        <p:nvSpPr>
          <p:cNvPr id="130" name="CustomShape 21"/>
          <p:cNvSpPr/>
          <p:nvPr/>
        </p:nvSpPr>
        <p:spPr>
          <a:xfrm>
            <a:off x="2175840" y="3607200"/>
            <a:ext cx="244080" cy="520200"/>
          </a:xfrm>
          <a:prstGeom prst="straightConnector1">
            <a:avLst/>
          </a:prstGeom>
          <a:noFill/>
          <a:ln w="12600">
            <a:solidFill>
              <a:srgbClr val="ffffff"/>
            </a:solidFill>
            <a:miter/>
            <a:headEnd len="med" type="triangle" w="med"/>
            <a:tailEnd len="med" type="triangle" w="med"/>
          </a:ln>
        </p:spPr>
      </p:sp>
      <p:sp>
        <p:nvSpPr>
          <p:cNvPr id="131" name="CustomShape 22"/>
          <p:cNvSpPr/>
          <p:nvPr/>
        </p:nvSpPr>
        <p:spPr>
          <a:xfrm flipV="1">
            <a:off x="1540080" y="3735360"/>
            <a:ext cx="240120" cy="290520"/>
          </a:xfrm>
          <a:prstGeom prst="straightConnector1">
            <a:avLst/>
          </a:prstGeom>
          <a:noFill/>
          <a:ln w="12600">
            <a:solidFill>
              <a:srgbClr val="ffffff"/>
            </a:solidFill>
            <a:miter/>
            <a:headEnd len="med" type="triangle" w="med"/>
            <a:tailEnd len="med" type="triangle" w="med"/>
          </a:ln>
        </p:spPr>
      </p:sp>
      <p:sp>
        <p:nvSpPr>
          <p:cNvPr id="132" name="CustomShape 23"/>
          <p:cNvSpPr/>
          <p:nvPr/>
        </p:nvSpPr>
        <p:spPr>
          <a:xfrm flipV="1">
            <a:off x="1852560" y="3459960"/>
            <a:ext cx="268560" cy="146520"/>
          </a:xfrm>
          <a:prstGeom prst="straightConnector1">
            <a:avLst/>
          </a:prstGeom>
          <a:noFill/>
          <a:ln w="12600">
            <a:solidFill>
              <a:srgbClr val="ffffff"/>
            </a:solidFill>
            <a:miter/>
            <a:headEnd len="med" type="triangle" w="med"/>
            <a:tailEnd len="med" type="triangle" w="med"/>
          </a:ln>
        </p:spPr>
      </p:sp>
      <p:sp>
        <p:nvSpPr>
          <p:cNvPr id="133" name="CustomShape 24"/>
          <p:cNvSpPr/>
          <p:nvPr/>
        </p:nvSpPr>
        <p:spPr>
          <a:xfrm>
            <a:off x="3123000" y="2428560"/>
            <a:ext cx="322920" cy="336600"/>
          </a:xfrm>
          <a:prstGeom prst="smileyFace">
            <a:avLst>
              <a:gd fmla="val 4653" name="adj"/>
            </a:avLst>
          </a:prstGeom>
          <a:solidFill>
            <a:srgbClr val="f2f2f2"/>
          </a:solidFill>
          <a:ln w="12600">
            <a:solidFill>
              <a:srgbClr val="000000"/>
            </a:solidFill>
            <a:miter/>
          </a:ln>
        </p:spPr>
      </p:sp>
      <p:sp>
        <p:nvSpPr>
          <p:cNvPr id="134" name="CustomShape 25"/>
          <p:cNvSpPr/>
          <p:nvPr/>
        </p:nvSpPr>
        <p:spPr>
          <a:xfrm>
            <a:off x="3204360" y="3814920"/>
            <a:ext cx="144000" cy="293040"/>
          </a:xfrm>
          <a:prstGeom prst="bevel">
            <a:avLst>
              <a:gd fmla="val 12500" name="adj"/>
            </a:avLst>
          </a:prstGeom>
          <a:solidFill>
            <a:srgbClr val="ffffff"/>
          </a:solidFill>
          <a:ln w="12600">
            <a:solidFill>
              <a:srgbClr val="ffffff"/>
            </a:solidFill>
            <a:miter/>
          </a:ln>
        </p:spPr>
      </p:sp>
      <p:sp>
        <p:nvSpPr>
          <p:cNvPr id="135" name="CustomShape 26"/>
          <p:cNvSpPr/>
          <p:nvPr/>
        </p:nvSpPr>
        <p:spPr>
          <a:xfrm flipV="1">
            <a:off x="978840" y="3038040"/>
            <a:ext cx="2637720" cy="1629720"/>
          </a:xfrm>
          <a:prstGeom prst="cloudCallout">
            <a:avLst>
              <a:gd fmla="val 80954" name="adj1"/>
              <a:gd fmla="val -14508" name="adj2"/>
            </a:avLst>
          </a:prstGeom>
          <a:noFill/>
          <a:ln w="12600">
            <a:solidFill>
              <a:srgbClr val="ffffff"/>
            </a:solidFill>
            <a:miter/>
          </a:ln>
        </p:spPr>
      </p:sp>
      <p:sp>
        <p:nvSpPr>
          <p:cNvPr id="136" name="CustomShape 27"/>
          <p:cNvSpPr/>
          <p:nvPr/>
        </p:nvSpPr>
        <p:spPr>
          <a:xfrm rot="10800000">
            <a:off x="3483720" y="2695320"/>
            <a:ext cx="940320" cy="229320"/>
          </a:xfrm>
          <a:prstGeom prst="curvedDownArrow">
            <a:avLst>
              <a:gd fmla="val 25000" name="adj1"/>
              <a:gd fmla="val 50000" name="adj2"/>
              <a:gd fmla="val 25000" name="adj3"/>
            </a:avLst>
          </a:prstGeom>
          <a:solidFill>
            <a:srgbClr val="ffff99"/>
          </a:solidFill>
          <a:ln w="12600">
            <a:solidFill>
              <a:srgbClr val="ffff99"/>
            </a:solidFill>
            <a:miter/>
          </a:ln>
        </p:spPr>
      </p:sp>
      <p:sp>
        <p:nvSpPr>
          <p:cNvPr id="137" name="CustomShape 28"/>
          <p:cNvSpPr/>
          <p:nvPr/>
        </p:nvSpPr>
        <p:spPr>
          <a:xfrm>
            <a:off x="3549240" y="2399040"/>
            <a:ext cx="940320" cy="229320"/>
          </a:xfrm>
          <a:prstGeom prst="curvedDownArrow">
            <a:avLst>
              <a:gd fmla="val 25000" name="adj1"/>
              <a:gd fmla="val 50000" name="adj2"/>
              <a:gd fmla="val 25000" name="adj3"/>
            </a:avLst>
          </a:prstGeom>
          <a:solidFill>
            <a:srgbClr val="f2f2f2"/>
          </a:solidFill>
          <a:ln w="12600">
            <a:solidFill>
              <a:srgbClr val="f2f2f2"/>
            </a:solidFill>
            <a:miter/>
          </a:ln>
        </p:spPr>
      </p:sp>
      <p:sp>
        <p:nvSpPr>
          <p:cNvPr id="138" name="CustomShape 29"/>
          <p:cNvSpPr/>
          <p:nvPr/>
        </p:nvSpPr>
        <p:spPr>
          <a:xfrm>
            <a:off x="3853800" y="4683960"/>
            <a:ext cx="228960" cy="370080"/>
          </a:xfrm>
          <a:prstGeom prst="bevel">
            <a:avLst>
              <a:gd fmla="val 12500" name="adj"/>
            </a:avLst>
          </a:prstGeom>
          <a:solidFill>
            <a:srgbClr val="f2f2f2"/>
          </a:solidFill>
          <a:ln w="12600">
            <a:solidFill>
              <a:srgbClr val="f2f2f2"/>
            </a:solidFill>
            <a:miter/>
          </a:ln>
        </p:spPr>
      </p:sp>
      <p:sp>
        <p:nvSpPr>
          <p:cNvPr id="139" name="CustomShape 30"/>
          <p:cNvSpPr/>
          <p:nvPr/>
        </p:nvSpPr>
        <p:spPr>
          <a:xfrm>
            <a:off x="3396960" y="6045480"/>
            <a:ext cx="226800" cy="391320"/>
          </a:xfrm>
          <a:prstGeom prst="bevel">
            <a:avLst>
              <a:gd fmla="val 12500" name="adj"/>
            </a:avLst>
          </a:prstGeom>
          <a:solidFill>
            <a:srgbClr val="f2f2f2"/>
          </a:solidFill>
          <a:ln w="12600">
            <a:solidFill>
              <a:srgbClr val="f2f2f2"/>
            </a:solidFill>
            <a:miter/>
          </a:ln>
        </p:spPr>
      </p:sp>
      <p:sp>
        <p:nvSpPr>
          <p:cNvPr id="140" name="CustomShape 31"/>
          <p:cNvSpPr/>
          <p:nvPr/>
        </p:nvSpPr>
        <p:spPr>
          <a:xfrm rot="10155600">
            <a:off x="3683520" y="6098400"/>
            <a:ext cx="1095120" cy="238680"/>
          </a:xfrm>
          <a:prstGeom prst="curvedDownArrow">
            <a:avLst>
              <a:gd fmla="val 25000" name="adj1"/>
              <a:gd fmla="val 50000" name="adj2"/>
              <a:gd fmla="val 25000" name="adj3"/>
            </a:avLst>
          </a:prstGeom>
          <a:solidFill>
            <a:srgbClr val="75bda7"/>
          </a:solidFill>
          <a:ln w="12600">
            <a:solidFill>
              <a:srgbClr val="75bda7"/>
            </a:solidFill>
            <a:miter/>
          </a:ln>
        </p:spPr>
      </p:sp>
      <p:sp>
        <p:nvSpPr>
          <p:cNvPr id="141" name="CustomShape 32"/>
          <p:cNvSpPr/>
          <p:nvPr/>
        </p:nvSpPr>
        <p:spPr>
          <a:xfrm rot="5400000">
            <a:off x="4463640" y="4803480"/>
            <a:ext cx="787320" cy="213480"/>
          </a:xfrm>
          <a:prstGeom prst="curvedDownArrow">
            <a:avLst>
              <a:gd fmla="val 25000" name="adj1"/>
              <a:gd fmla="val 50000" name="adj2"/>
              <a:gd fmla="val 25000" name="adj3"/>
            </a:avLst>
          </a:prstGeom>
          <a:solidFill>
            <a:srgbClr val="f2f2f2"/>
          </a:solidFill>
          <a:ln w="12600">
            <a:solidFill>
              <a:srgbClr val="f2f2f2"/>
            </a:solidFill>
            <a:miter/>
          </a:ln>
        </p:spPr>
      </p:sp>
      <p:sp>
        <p:nvSpPr>
          <p:cNvPr id="142" name="CustomShape 33"/>
          <p:cNvSpPr/>
          <p:nvPr/>
        </p:nvSpPr>
        <p:spPr>
          <a:xfrm rot="5400000">
            <a:off x="4453920" y="3274560"/>
            <a:ext cx="787320" cy="213480"/>
          </a:xfrm>
          <a:prstGeom prst="curvedDownArrow">
            <a:avLst>
              <a:gd fmla="val 25000" name="adj1"/>
              <a:gd fmla="val 50000" name="adj2"/>
              <a:gd fmla="val 25000" name="adj3"/>
            </a:avLst>
          </a:prstGeom>
          <a:solidFill>
            <a:srgbClr val="f2f2f2"/>
          </a:solidFill>
          <a:ln w="12600">
            <a:solidFill>
              <a:srgbClr val="f2f2f2"/>
            </a:solidFill>
            <a:miter/>
          </a:ln>
        </p:spPr>
      </p:sp>
      <p:sp>
        <p:nvSpPr>
          <p:cNvPr id="143" name="CustomShape 34"/>
          <p:cNvSpPr/>
          <p:nvPr/>
        </p:nvSpPr>
        <p:spPr>
          <a:xfrm rot="2565600">
            <a:off x="4145760" y="4887360"/>
            <a:ext cx="687960" cy="226080"/>
          </a:xfrm>
          <a:prstGeom prst="curvedDownArrow">
            <a:avLst>
              <a:gd fmla="val 25000" name="adj1"/>
              <a:gd fmla="val 50000" name="adj2"/>
              <a:gd fmla="val 25000" name="adj3"/>
            </a:avLst>
          </a:prstGeom>
          <a:solidFill>
            <a:srgbClr val="75bda7"/>
          </a:solidFill>
          <a:ln w="12600">
            <a:solidFill>
              <a:srgbClr val="75bda7"/>
            </a:solidFill>
            <a:miter/>
          </a:ln>
        </p:spPr>
      </p:sp>
      <p:sp>
        <p:nvSpPr>
          <p:cNvPr id="144" name="CustomShape 35"/>
          <p:cNvSpPr/>
          <p:nvPr/>
        </p:nvSpPr>
        <p:spPr>
          <a:xfrm rot="16200000">
            <a:off x="4192200" y="3285720"/>
            <a:ext cx="783000" cy="187920"/>
          </a:xfrm>
          <a:prstGeom prst="curvedDownArrow">
            <a:avLst>
              <a:gd fmla="val 25000" name="adj1"/>
              <a:gd fmla="val 50000" name="adj2"/>
              <a:gd fmla="val 25000" name="adj3"/>
            </a:avLst>
          </a:prstGeom>
          <a:solidFill>
            <a:srgbClr val="ffff99"/>
          </a:solidFill>
          <a:ln w="12600">
            <a:solidFill>
              <a:srgbClr val="ffff99"/>
            </a:solidFill>
            <a:miter/>
          </a:ln>
        </p:spPr>
      </p:sp>
      <p:sp>
        <p:nvSpPr>
          <p:cNvPr id="145" name="CustomShape 36"/>
          <p:cNvSpPr/>
          <p:nvPr/>
        </p:nvSpPr>
        <p:spPr>
          <a:xfrm rot="16200000">
            <a:off x="4221360" y="4802400"/>
            <a:ext cx="783000" cy="187920"/>
          </a:xfrm>
          <a:prstGeom prst="curvedDownArrow">
            <a:avLst>
              <a:gd fmla="val 25000" name="adj1"/>
              <a:gd fmla="val 50000" name="adj2"/>
              <a:gd fmla="val 25000" name="adj3"/>
            </a:avLst>
          </a:prstGeom>
          <a:solidFill>
            <a:srgbClr val="ffff99"/>
          </a:solidFill>
          <a:ln w="12600">
            <a:solidFill>
              <a:srgbClr val="ffff99"/>
            </a:solidFill>
            <a:miter/>
          </a:ln>
        </p:spPr>
      </p:sp>
      <p:pic>
        <p:nvPicPr>
          <p:cNvPr descr="" id="146" name="Picture 46"/>
          <p:cNvPicPr/>
          <p:nvPr/>
        </p:nvPicPr>
        <p:blipFill>
          <a:blip r:embed="rId1"/>
          <a:stretch>
            <a:fillRect/>
          </a:stretch>
        </p:blipFill>
        <p:spPr>
          <a:xfrm>
            <a:off x="7309080" y="389160"/>
            <a:ext cx="1428120" cy="685440"/>
          </a:xfrm>
          <a:prstGeom prst="rect">
            <a:avLst/>
          </a:prstGeom>
          <a:ln>
            <a:noFill/>
          </a:ln>
        </p:spPr>
      </p:pic>
      <p:sp>
        <p:nvSpPr>
          <p:cNvPr id="147" name="CustomShape 37"/>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sp>
        <p:nvSpPr>
          <p:cNvPr id="148" name="CustomShape 38"/>
          <p:cNvSpPr/>
          <p:nvPr/>
        </p:nvSpPr>
        <p:spPr>
          <a:xfrm>
            <a:off x="727560" y="1677240"/>
            <a:ext cx="6711120" cy="4195080"/>
          </a:xfrm>
          <a:prstGeom prst="rect">
            <a:avLst/>
          </a:prstGeom>
          <a:noFill/>
          <a:ln>
            <a:noFill/>
          </a:ln>
        </p:spPr>
        <p:txBody>
          <a:bodyPr/>
          <a:p>
            <a:pPr>
              <a:lnSpc>
                <a:spcPct val="100000"/>
              </a:lnSpc>
            </a:pPr>
            <a:r>
              <a:rPr b="1" lang="en-US" sz="2800">
                <a:solidFill>
                  <a:srgbClr val="ffffff"/>
                </a:solidFill>
                <a:latin typeface="Segoe UI Black"/>
                <a:ea typeface="Segoe UI Black"/>
              </a:rPr>
              <a:t>Architecture</a:t>
            </a:r>
            <a:endParaRPr/>
          </a:p>
        </p:txBody>
      </p:sp>
    </p:spTree>
  </p:cSld>
  <p:timing>
    <p:tnLst>
      <p:par>
        <p:cTn dur="indefinite" id="1" nodeType="tmRoot" restart="never">
          <p:childTnLst>
            <p:seq>
              <p:cTn id="2"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9" name="Picture 27"/>
          <p:cNvPicPr/>
          <p:nvPr/>
        </p:nvPicPr>
        <p:blipFill>
          <a:blip r:embed="rId1"/>
          <a:stretch>
            <a:fillRect/>
          </a:stretch>
        </p:blipFill>
        <p:spPr>
          <a:xfrm>
            <a:off x="7309080" y="389160"/>
            <a:ext cx="1428120" cy="685440"/>
          </a:xfrm>
          <a:prstGeom prst="rect">
            <a:avLst/>
          </a:prstGeom>
          <a:ln>
            <a:noFill/>
          </a:ln>
        </p:spPr>
      </p:pic>
      <p:sp>
        <p:nvSpPr>
          <p:cNvPr id="150" name="CustomShape 1"/>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sp>
        <p:nvSpPr>
          <p:cNvPr id="151" name="CustomShape 2"/>
          <p:cNvSpPr/>
          <p:nvPr/>
        </p:nvSpPr>
        <p:spPr>
          <a:xfrm>
            <a:off x="727560" y="1677240"/>
            <a:ext cx="6711120" cy="4195080"/>
          </a:xfrm>
          <a:prstGeom prst="rect">
            <a:avLst/>
          </a:prstGeom>
          <a:noFill/>
          <a:ln>
            <a:noFill/>
          </a:ln>
        </p:spPr>
        <p:txBody>
          <a:bodyPr/>
          <a:p>
            <a:pPr>
              <a:lnSpc>
                <a:spcPct val="100000"/>
              </a:lnSpc>
            </a:pPr>
            <a:r>
              <a:rPr b="1" lang="en-US" sz="2800">
                <a:solidFill>
                  <a:srgbClr val="ffffff"/>
                </a:solidFill>
                <a:latin typeface="Segoe UI Black"/>
                <a:ea typeface="Segoe UI Black"/>
              </a:rPr>
              <a:t>Architecture (Cont.)</a:t>
            </a:r>
            <a:endParaRPr/>
          </a:p>
          <a:p>
            <a:pPr>
              <a:lnSpc>
                <a:spcPct val="90000"/>
              </a:lnSpc>
            </a:pPr>
            <a:endParaRPr/>
          </a:p>
        </p:txBody>
      </p:sp>
      <p:sp>
        <p:nvSpPr>
          <p:cNvPr id="152" name="CustomShape 3"/>
          <p:cNvSpPr/>
          <p:nvPr/>
        </p:nvSpPr>
        <p:spPr>
          <a:xfrm>
            <a:off x="411120" y="3238200"/>
            <a:ext cx="1991520" cy="456120"/>
          </a:xfrm>
          <a:prstGeom prst="rect">
            <a:avLst/>
          </a:prstGeom>
          <a:gradFill>
            <a:gsLst>
              <a:gs pos="0">
                <a:srgbClr val="709ca6"/>
              </a:gs>
              <a:gs pos="50000">
                <a:srgbClr val="92b5be"/>
              </a:gs>
              <a:gs pos="100000">
                <a:srgbClr val="709ca6"/>
              </a:gs>
            </a:gsLst>
            <a:lin ang="5400000"/>
          </a:gradFill>
          <a:ln w="6480">
            <a:solidFill>
              <a:srgbClr val="84acb6"/>
            </a:solidFill>
            <a:miter/>
          </a:ln>
        </p:spPr>
        <p:txBody>
          <a:bodyPr bIns="45000" lIns="90000" rIns="90000" tIns="45000" wrap="none"/>
          <a:p>
            <a:pPr>
              <a:lnSpc>
                <a:spcPct val="100000"/>
              </a:lnSpc>
            </a:pPr>
            <a:r>
              <a:rPr lang="en-US" sz="2400">
                <a:solidFill>
                  <a:srgbClr val="ffffff"/>
                </a:solidFill>
                <a:latin typeface="Segoe UI Semibold"/>
                <a:ea typeface="宋体"/>
              </a:rPr>
              <a:t>Lower Class</a:t>
            </a:r>
            <a:endParaRPr/>
          </a:p>
        </p:txBody>
      </p:sp>
      <p:sp>
        <p:nvSpPr>
          <p:cNvPr id="153" name="CustomShape 4"/>
          <p:cNvSpPr/>
          <p:nvPr/>
        </p:nvSpPr>
        <p:spPr>
          <a:xfrm>
            <a:off x="430560" y="4294440"/>
            <a:ext cx="2089080" cy="456120"/>
          </a:xfrm>
          <a:prstGeom prst="rect">
            <a:avLst/>
          </a:prstGeom>
          <a:gradFill>
            <a:gsLst>
              <a:gs pos="0">
                <a:srgbClr val="709ca6"/>
              </a:gs>
              <a:gs pos="50000">
                <a:srgbClr val="92b5be"/>
              </a:gs>
              <a:gs pos="100000">
                <a:srgbClr val="709ca6"/>
              </a:gs>
            </a:gsLst>
            <a:lin ang="5400000"/>
          </a:gradFill>
          <a:ln w="6480">
            <a:solidFill>
              <a:srgbClr val="84acb6"/>
            </a:solidFill>
            <a:miter/>
          </a:ln>
        </p:spPr>
        <p:txBody>
          <a:bodyPr bIns="45000" lIns="90000" rIns="90000" tIns="45000" wrap="none"/>
          <a:p>
            <a:pPr>
              <a:lnSpc>
                <a:spcPct val="100000"/>
              </a:lnSpc>
            </a:pPr>
            <a:r>
              <a:rPr lang="en-US" sz="2400">
                <a:solidFill>
                  <a:srgbClr val="ffffff"/>
                </a:solidFill>
                <a:latin typeface="Segoe UI Semibold"/>
                <a:ea typeface="宋体"/>
              </a:rPr>
              <a:t>Middle Class</a:t>
            </a:r>
            <a:endParaRPr/>
          </a:p>
        </p:txBody>
      </p:sp>
      <p:sp>
        <p:nvSpPr>
          <p:cNvPr id="154" name="CustomShape 5"/>
          <p:cNvSpPr/>
          <p:nvPr/>
        </p:nvSpPr>
        <p:spPr>
          <a:xfrm>
            <a:off x="416880" y="5351040"/>
            <a:ext cx="2002320" cy="456120"/>
          </a:xfrm>
          <a:prstGeom prst="rect">
            <a:avLst/>
          </a:prstGeom>
          <a:gradFill>
            <a:gsLst>
              <a:gs pos="0">
                <a:srgbClr val="709ca6"/>
              </a:gs>
              <a:gs pos="50000">
                <a:srgbClr val="92b5be"/>
              </a:gs>
              <a:gs pos="100000">
                <a:srgbClr val="709ca6"/>
              </a:gs>
            </a:gsLst>
            <a:lin ang="5400000"/>
          </a:gradFill>
          <a:ln w="6480">
            <a:solidFill>
              <a:srgbClr val="84acb6"/>
            </a:solidFill>
            <a:miter/>
          </a:ln>
        </p:spPr>
        <p:txBody>
          <a:bodyPr bIns="45000" lIns="90000" rIns="90000" tIns="45000" wrap="none"/>
          <a:p>
            <a:pPr>
              <a:lnSpc>
                <a:spcPct val="100000"/>
              </a:lnSpc>
            </a:pPr>
            <a:r>
              <a:rPr lang="en-US" sz="2400">
                <a:solidFill>
                  <a:srgbClr val="ffffff"/>
                </a:solidFill>
                <a:latin typeface="Segoe UI Semibold"/>
                <a:ea typeface="宋体"/>
              </a:rPr>
              <a:t>Upper Class</a:t>
            </a:r>
            <a:endParaRPr/>
          </a:p>
        </p:txBody>
      </p:sp>
      <p:sp>
        <p:nvSpPr>
          <p:cNvPr id="155" name="CustomShape 6"/>
          <p:cNvSpPr/>
          <p:nvPr/>
        </p:nvSpPr>
        <p:spPr>
          <a:xfrm>
            <a:off x="3059280" y="2257920"/>
            <a:ext cx="2869560" cy="33372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wrap="none"/>
          <a:p>
            <a:pPr>
              <a:lnSpc>
                <a:spcPct val="100000"/>
              </a:lnSpc>
            </a:pPr>
            <a:r>
              <a:rPr lang="en-US" sz="1600">
                <a:solidFill>
                  <a:srgbClr val="000000"/>
                </a:solidFill>
                <a:latin typeface="Segoe UI Semibold"/>
                <a:ea typeface="宋体"/>
              </a:rPr>
              <a:t>Scan and discover devices</a:t>
            </a:r>
            <a:endParaRPr/>
          </a:p>
        </p:txBody>
      </p:sp>
      <p:sp>
        <p:nvSpPr>
          <p:cNvPr id="156" name="CustomShape 7"/>
          <p:cNvSpPr/>
          <p:nvPr/>
        </p:nvSpPr>
        <p:spPr>
          <a:xfrm>
            <a:off x="3021480" y="2651760"/>
            <a:ext cx="4110840" cy="36576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a:p>
            <a:pPr>
              <a:lnSpc>
                <a:spcPct val="100000"/>
              </a:lnSpc>
            </a:pPr>
            <a:r>
              <a:rPr lang="en-US" sz="1600">
                <a:solidFill>
                  <a:srgbClr val="000000"/>
                </a:solidFill>
                <a:latin typeface="Segoe UI Semibold"/>
                <a:ea typeface="宋体"/>
              </a:rPr>
              <a:t>Connect/disconnect devices</a:t>
            </a:r>
            <a:endParaRPr/>
          </a:p>
        </p:txBody>
      </p:sp>
      <p:sp>
        <p:nvSpPr>
          <p:cNvPr id="157" name="CustomShape 8"/>
          <p:cNvSpPr/>
          <p:nvPr/>
        </p:nvSpPr>
        <p:spPr>
          <a:xfrm>
            <a:off x="3090240" y="3444840"/>
            <a:ext cx="2460960" cy="33372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wrap="none"/>
          <a:p>
            <a:pPr>
              <a:lnSpc>
                <a:spcPct val="100000"/>
              </a:lnSpc>
            </a:pPr>
            <a:r>
              <a:rPr lang="en-US" sz="1600">
                <a:solidFill>
                  <a:srgbClr val="000000"/>
                </a:solidFill>
                <a:latin typeface="Segoe UI Semibold"/>
                <a:ea typeface="宋体"/>
              </a:rPr>
              <a:t>Send and receive data</a:t>
            </a:r>
            <a:endParaRPr/>
          </a:p>
        </p:txBody>
      </p:sp>
      <p:sp>
        <p:nvSpPr>
          <p:cNvPr id="158" name="CustomShape 9"/>
          <p:cNvSpPr/>
          <p:nvPr/>
        </p:nvSpPr>
        <p:spPr>
          <a:xfrm>
            <a:off x="3480840" y="4443840"/>
            <a:ext cx="4108680" cy="33372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wrap="none"/>
          <a:p>
            <a:pPr>
              <a:lnSpc>
                <a:spcPct val="100000"/>
              </a:lnSpc>
            </a:pPr>
            <a:r>
              <a:rPr lang="en-US" sz="1600">
                <a:solidFill>
                  <a:srgbClr val="000000"/>
                </a:solidFill>
                <a:latin typeface="Segoe UI Semibold"/>
                <a:ea typeface="宋体"/>
              </a:rPr>
              <a:t>Maintain and update network topology</a:t>
            </a:r>
            <a:endParaRPr/>
          </a:p>
        </p:txBody>
      </p:sp>
      <p:sp>
        <p:nvSpPr>
          <p:cNvPr id="159" name="CustomShape 10"/>
          <p:cNvSpPr/>
          <p:nvPr/>
        </p:nvSpPr>
        <p:spPr>
          <a:xfrm>
            <a:off x="3104280" y="3843000"/>
            <a:ext cx="2640960" cy="33372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wrap="none"/>
          <a:p>
            <a:pPr>
              <a:lnSpc>
                <a:spcPct val="100000"/>
              </a:lnSpc>
            </a:pPr>
            <a:r>
              <a:rPr lang="en-US" sz="1600">
                <a:solidFill>
                  <a:srgbClr val="000000"/>
                </a:solidFill>
                <a:latin typeface="Segoe UI Semibold"/>
                <a:ea typeface="宋体"/>
              </a:rPr>
              <a:t>Listen to in-coming data</a:t>
            </a:r>
            <a:endParaRPr/>
          </a:p>
        </p:txBody>
      </p:sp>
      <p:sp>
        <p:nvSpPr>
          <p:cNvPr id="160" name="CustomShape 11"/>
          <p:cNvSpPr/>
          <p:nvPr/>
        </p:nvSpPr>
        <p:spPr>
          <a:xfrm>
            <a:off x="3238560" y="4840920"/>
            <a:ext cx="4899600" cy="33372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wrap="none"/>
          <a:p>
            <a:pPr>
              <a:lnSpc>
                <a:spcPct val="100000"/>
              </a:lnSpc>
            </a:pPr>
            <a:r>
              <a:rPr lang="en-US" sz="1600">
                <a:solidFill>
                  <a:srgbClr val="000000"/>
                </a:solidFill>
                <a:latin typeface="Segoe UI Semibold"/>
                <a:ea typeface="宋体"/>
              </a:rPr>
              <a:t>Decide actions of Lower Class on sending data</a:t>
            </a:r>
            <a:endParaRPr/>
          </a:p>
        </p:txBody>
      </p:sp>
      <p:sp>
        <p:nvSpPr>
          <p:cNvPr id="161" name="CustomShape 12"/>
          <p:cNvSpPr/>
          <p:nvPr/>
        </p:nvSpPr>
        <p:spPr>
          <a:xfrm>
            <a:off x="3411000" y="5842080"/>
            <a:ext cx="2075400" cy="33372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wrap="none"/>
          <a:p>
            <a:pPr>
              <a:lnSpc>
                <a:spcPct val="100000"/>
              </a:lnSpc>
            </a:pPr>
            <a:r>
              <a:rPr lang="en-US" sz="1600">
                <a:solidFill>
                  <a:srgbClr val="000000"/>
                </a:solidFill>
                <a:latin typeface="Segoe UI Semibold"/>
                <a:ea typeface="宋体"/>
              </a:rPr>
              <a:t>Interact with users</a:t>
            </a:r>
            <a:endParaRPr/>
          </a:p>
        </p:txBody>
      </p:sp>
      <p:sp>
        <p:nvSpPr>
          <p:cNvPr id="162" name="CustomShape 13"/>
          <p:cNvSpPr/>
          <p:nvPr/>
        </p:nvSpPr>
        <p:spPr>
          <a:xfrm>
            <a:off x="3215880" y="6221160"/>
            <a:ext cx="3733560" cy="33372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wrap="none"/>
          <a:p>
            <a:pPr>
              <a:lnSpc>
                <a:spcPct val="100000"/>
              </a:lnSpc>
            </a:pPr>
            <a:r>
              <a:rPr lang="en-US" sz="1600">
                <a:solidFill>
                  <a:srgbClr val="000000"/>
                </a:solidFill>
                <a:latin typeface="Segoe UI Semibold"/>
                <a:ea typeface="宋体"/>
              </a:rPr>
              <a:t>Call Middle Class on User’s request</a:t>
            </a:r>
            <a:endParaRPr/>
          </a:p>
        </p:txBody>
      </p:sp>
      <p:sp>
        <p:nvSpPr>
          <p:cNvPr id="163" name="CustomShape 14"/>
          <p:cNvSpPr/>
          <p:nvPr/>
        </p:nvSpPr>
        <p:spPr>
          <a:xfrm>
            <a:off x="3291840" y="5234040"/>
            <a:ext cx="4617360" cy="57636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wrap="none"/>
          <a:p>
            <a:pPr>
              <a:lnSpc>
                <a:spcPct val="100000"/>
              </a:lnSpc>
            </a:pPr>
            <a:r>
              <a:rPr lang="en-US" sz="1600">
                <a:solidFill>
                  <a:srgbClr val="000000"/>
                </a:solidFill>
                <a:latin typeface="Segoe UI Semibold"/>
                <a:ea typeface="宋体"/>
              </a:rPr>
              <a:t>Decide actions of Lower and Upper Classes </a:t>
            </a:r>
            <a:endParaRPr/>
          </a:p>
          <a:p>
            <a:pPr>
              <a:lnSpc>
                <a:spcPct val="100000"/>
              </a:lnSpc>
            </a:pPr>
            <a:r>
              <a:rPr lang="en-US" sz="1600">
                <a:solidFill>
                  <a:srgbClr val="000000"/>
                </a:solidFill>
                <a:latin typeface="Segoe UI Semibold"/>
                <a:ea typeface="宋体"/>
              </a:rPr>
              <a:t>on receiving data</a:t>
            </a:r>
            <a:endParaRPr/>
          </a:p>
        </p:txBody>
      </p:sp>
      <p:sp>
        <p:nvSpPr>
          <p:cNvPr id="164" name="CustomShape 15"/>
          <p:cNvSpPr/>
          <p:nvPr/>
        </p:nvSpPr>
        <p:spPr>
          <a:xfrm>
            <a:off x="2803680" y="2286000"/>
            <a:ext cx="255600" cy="1870200"/>
          </a:xfrm>
          <a:prstGeom prst="leftBrace">
            <a:avLst>
              <a:gd fmla="val 29751" name="adj1"/>
              <a:gd fmla="val 50000" name="adj2"/>
            </a:avLst>
          </a:prstGeom>
          <a:noFill/>
          <a:ln w="25560">
            <a:solidFill>
              <a:srgbClr val="f2f2f2"/>
            </a:solidFill>
            <a:miter/>
          </a:ln>
        </p:spPr>
      </p:sp>
      <p:sp>
        <p:nvSpPr>
          <p:cNvPr id="165" name="CustomShape 16"/>
          <p:cNvSpPr/>
          <p:nvPr/>
        </p:nvSpPr>
        <p:spPr>
          <a:xfrm>
            <a:off x="2944080" y="4456440"/>
            <a:ext cx="253080" cy="1086120"/>
          </a:xfrm>
          <a:prstGeom prst="leftBrace">
            <a:avLst>
              <a:gd fmla="val 29751" name="adj1"/>
              <a:gd fmla="val 50000" name="adj2"/>
            </a:avLst>
          </a:prstGeom>
          <a:noFill/>
          <a:ln w="25560">
            <a:solidFill>
              <a:srgbClr val="f2f2f2"/>
            </a:solidFill>
            <a:miter/>
          </a:ln>
        </p:spPr>
      </p:sp>
      <p:sp>
        <p:nvSpPr>
          <p:cNvPr id="166" name="CustomShape 17"/>
          <p:cNvSpPr/>
          <p:nvPr/>
        </p:nvSpPr>
        <p:spPr>
          <a:xfrm>
            <a:off x="2975040" y="5854680"/>
            <a:ext cx="228960" cy="700200"/>
          </a:xfrm>
          <a:prstGeom prst="leftBrace">
            <a:avLst>
              <a:gd fmla="val 29751" name="adj1"/>
              <a:gd fmla="val 50000" name="adj2"/>
            </a:avLst>
          </a:prstGeom>
          <a:noFill/>
          <a:ln w="25560">
            <a:solidFill>
              <a:srgbClr val="f2f2f2"/>
            </a:solidFill>
            <a:miter/>
          </a:ln>
        </p:spPr>
      </p:sp>
      <p:sp>
        <p:nvSpPr>
          <p:cNvPr id="167" name="Line 18"/>
          <p:cNvSpPr/>
          <p:nvPr/>
        </p:nvSpPr>
        <p:spPr>
          <a:xfrm flipV="1">
            <a:off x="2311920" y="3219840"/>
            <a:ext cx="491760" cy="249120"/>
          </a:xfrm>
          <a:prstGeom prst="line">
            <a:avLst/>
          </a:prstGeom>
          <a:ln w="25560">
            <a:solidFill>
              <a:srgbClr val="f2f2f2"/>
            </a:solidFill>
            <a:miter/>
          </a:ln>
        </p:spPr>
      </p:sp>
      <p:sp>
        <p:nvSpPr>
          <p:cNvPr id="168" name="Line 19"/>
          <p:cNvSpPr/>
          <p:nvPr/>
        </p:nvSpPr>
        <p:spPr>
          <a:xfrm>
            <a:off x="2334240" y="5581440"/>
            <a:ext cx="640800" cy="623160"/>
          </a:xfrm>
          <a:prstGeom prst="line">
            <a:avLst/>
          </a:prstGeom>
          <a:ln w="25560">
            <a:solidFill>
              <a:srgbClr val="f2f2f2"/>
            </a:solidFill>
            <a:miter/>
          </a:ln>
        </p:spPr>
      </p:sp>
      <p:sp>
        <p:nvSpPr>
          <p:cNvPr id="169" name="Line 20"/>
          <p:cNvSpPr/>
          <p:nvPr/>
        </p:nvSpPr>
        <p:spPr>
          <a:xfrm>
            <a:off x="2448000" y="4525200"/>
            <a:ext cx="457200" cy="443160"/>
          </a:xfrm>
          <a:prstGeom prst="line">
            <a:avLst/>
          </a:prstGeom>
          <a:ln w="25560">
            <a:solidFill>
              <a:srgbClr val="f2f2f2"/>
            </a:solidFill>
            <a:miter/>
          </a:ln>
        </p:spPr>
      </p:sp>
      <p:sp>
        <p:nvSpPr>
          <p:cNvPr id="170" name="CustomShape 21"/>
          <p:cNvSpPr/>
          <p:nvPr/>
        </p:nvSpPr>
        <p:spPr>
          <a:xfrm>
            <a:off x="335520" y="3438360"/>
            <a:ext cx="165600" cy="2112480"/>
          </a:xfrm>
          <a:prstGeom prst="leftBracket">
            <a:avLst>
              <a:gd fmla="val 77923" name="adj"/>
            </a:avLst>
          </a:prstGeom>
          <a:noFill/>
          <a:ln w="25560">
            <a:solidFill>
              <a:srgbClr val="f2f2f2"/>
            </a:solidFill>
            <a:miter/>
          </a:ln>
        </p:spPr>
      </p:sp>
      <p:sp>
        <p:nvSpPr>
          <p:cNvPr id="171" name="CustomShape 22"/>
          <p:cNvSpPr/>
          <p:nvPr/>
        </p:nvSpPr>
        <p:spPr>
          <a:xfrm>
            <a:off x="3112920" y="3051000"/>
            <a:ext cx="5208120" cy="333000"/>
          </a:xfrm>
          <a:prstGeom prst="rect">
            <a:avLst/>
          </a:prstGeom>
          <a:gradFill>
            <a:gsLst>
              <a:gs pos="0">
                <a:srgbClr val="aac5cc"/>
              </a:gs>
              <a:gs pos="50000">
                <a:srgbClr val="c1d4d9"/>
              </a:gs>
              <a:gs pos="100000">
                <a:srgbClr val="aac5cc"/>
              </a:gs>
            </a:gsLst>
            <a:lin ang="5400000"/>
          </a:gradFill>
          <a:ln w="6480">
            <a:solidFill>
              <a:srgbClr val="84acb6"/>
            </a:solidFill>
            <a:miter/>
          </a:ln>
        </p:spPr>
        <p:txBody>
          <a:bodyPr bIns="45000" lIns="90000" rIns="90000" tIns="45000"/>
          <a:p>
            <a:pPr>
              <a:lnSpc>
                <a:spcPct val="100000"/>
              </a:lnSpc>
            </a:pPr>
            <a:r>
              <a:rPr lang="en-US" sz="1600">
                <a:solidFill>
                  <a:srgbClr val="000000"/>
                </a:solidFill>
                <a:latin typeface="Segoe UI Semibold"/>
                <a:ea typeface="宋体"/>
              </a:rPr>
              <a:t>Maintain all directly connected device map</a:t>
            </a:r>
            <a:endParaRPr/>
          </a:p>
        </p:txBody>
      </p:sp>
    </p:spTree>
  </p:cSld>
  <p:timing>
    <p:tnLst>
      <p:par>
        <p:cTn dur="indefinite" id="3" nodeType="tmRoot" restart="never">
          <p:childTnLst>
            <p:seq>
              <p:cTn id="4"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2" name="TextShape 1"/>
          <p:cNvSpPr txBox="1"/>
          <p:nvPr/>
        </p:nvSpPr>
        <p:spPr>
          <a:xfrm>
            <a:off x="628560" y="1248120"/>
            <a:ext cx="8108640" cy="5267160"/>
          </a:xfrm>
          <a:prstGeom prst="rect">
            <a:avLst/>
          </a:prstGeom>
        </p:spPr>
        <p:txBody>
          <a:bodyPr/>
          <a:p>
            <a:endParaRPr/>
          </a:p>
          <a:p>
            <a:pPr>
              <a:lnSpc>
                <a:spcPct val="100000"/>
              </a:lnSpc>
            </a:pPr>
            <a:r>
              <a:rPr lang="en-US" sz="2800">
                <a:solidFill>
                  <a:srgbClr val="ffffff"/>
                </a:solidFill>
                <a:latin typeface="Segoe UI Black"/>
                <a:ea typeface="宋体"/>
              </a:rPr>
              <a:t>Bluetooth Multi Connection </a:t>
            </a:r>
            <a:endParaRPr/>
          </a:p>
          <a:p>
            <a:pPr>
              <a:lnSpc>
                <a:spcPct val="100000"/>
              </a:lnSpc>
            </a:pPr>
            <a:r>
              <a:rPr lang="en-US" sz="2400">
                <a:solidFill>
                  <a:srgbClr val="ffffff"/>
                </a:solidFill>
                <a:latin typeface="Segoe UI Black"/>
                <a:ea typeface="宋体"/>
              </a:rPr>
              <a:t>(concurrency in Android Bluetooth)</a:t>
            </a:r>
            <a:endParaRPr/>
          </a:p>
          <a:p>
            <a:pPr>
              <a:lnSpc>
                <a:spcPct val="100000"/>
              </a:lnSpc>
              <a:buFont typeface="Arial"/>
              <a:buChar char="•"/>
            </a:pPr>
            <a:r>
              <a:rPr lang="en-US" sz="2000">
                <a:solidFill>
                  <a:srgbClr val="ffffff"/>
                </a:solidFill>
                <a:latin typeface="Segoe UI Semibold"/>
                <a:ea typeface="宋体"/>
              </a:rPr>
              <a:t>ConnectThread </a:t>
            </a:r>
            <a:endParaRPr/>
          </a:p>
          <a:p>
            <a:pPr>
              <a:lnSpc>
                <a:spcPct val="100000"/>
              </a:lnSpc>
            </a:pPr>
            <a:r>
              <a:rPr lang="en-US" sz="2000">
                <a:solidFill>
                  <a:srgbClr val="ffffff"/>
                </a:solidFill>
                <a:latin typeface="Segoe UI Semibold"/>
                <a:ea typeface="宋体"/>
              </a:rPr>
              <a:t>(Sending connection request)</a:t>
            </a:r>
            <a:endParaRPr/>
          </a:p>
          <a:p>
            <a:pPr>
              <a:lnSpc>
                <a:spcPct val="100000"/>
              </a:lnSpc>
              <a:buFont typeface="Arial"/>
              <a:buChar char="•"/>
            </a:pPr>
            <a:r>
              <a:rPr lang="en-US" sz="2000">
                <a:solidFill>
                  <a:srgbClr val="ffffff"/>
                </a:solidFill>
                <a:latin typeface="Segoe UI Semibold"/>
                <a:ea typeface="宋体"/>
              </a:rPr>
              <a:t>AcceptThread </a:t>
            </a:r>
            <a:endParaRPr/>
          </a:p>
          <a:p>
            <a:pPr>
              <a:lnSpc>
                <a:spcPct val="100000"/>
              </a:lnSpc>
            </a:pPr>
            <a:r>
              <a:rPr lang="en-US" sz="2000">
                <a:solidFill>
                  <a:srgbClr val="ffffff"/>
                </a:solidFill>
                <a:latin typeface="Segoe UI Semibold"/>
                <a:ea typeface="宋体"/>
              </a:rPr>
              <a:t>(Listening any connection request) </a:t>
            </a:r>
            <a:endParaRPr/>
          </a:p>
          <a:p>
            <a:pPr>
              <a:lnSpc>
                <a:spcPct val="100000"/>
              </a:lnSpc>
              <a:buFont typeface="Arial"/>
              <a:buChar char="•"/>
            </a:pPr>
            <a:r>
              <a:rPr lang="en-US" sz="2000">
                <a:solidFill>
                  <a:srgbClr val="ffffff"/>
                </a:solidFill>
                <a:latin typeface="Segoe UI Semibold"/>
                <a:ea typeface="宋体"/>
              </a:rPr>
              <a:t>ConnectedThread </a:t>
            </a:r>
            <a:endParaRPr/>
          </a:p>
          <a:p>
            <a:pPr>
              <a:lnSpc>
                <a:spcPct val="100000"/>
              </a:lnSpc>
            </a:pPr>
            <a:r>
              <a:rPr lang="en-US" sz="2000">
                <a:solidFill>
                  <a:srgbClr val="ffffff"/>
                </a:solidFill>
                <a:latin typeface="Segoe UI Semibold"/>
                <a:ea typeface="宋体"/>
              </a:rPr>
              <a:t>(Listening any read and write requests)</a:t>
            </a:r>
            <a:endParaRPr/>
          </a:p>
          <a:p>
            <a:pPr>
              <a:lnSpc>
                <a:spcPct val="100000"/>
              </a:lnSpc>
              <a:buFont typeface="Arial"/>
              <a:buChar char="•"/>
            </a:pPr>
            <a:r>
              <a:rPr lang="en-US" sz="2000">
                <a:solidFill>
                  <a:srgbClr val="ffffff"/>
                </a:solidFill>
                <a:latin typeface="Segoe UI Semibold"/>
                <a:ea typeface="宋体"/>
              </a:rPr>
              <a:t>ConnectedThreads </a:t>
            </a:r>
            <a:endParaRPr/>
          </a:p>
          <a:p>
            <a:pPr>
              <a:lnSpc>
                <a:spcPct val="100000"/>
              </a:lnSpc>
            </a:pPr>
            <a:r>
              <a:rPr lang="en-US" sz="2000">
                <a:solidFill>
                  <a:srgbClr val="ffffff"/>
                </a:solidFill>
                <a:latin typeface="Segoe UI Semibold"/>
                <a:ea typeface="宋体"/>
              </a:rPr>
              <a:t>(The map maintains connections)</a:t>
            </a:r>
            <a:endParaRPr/>
          </a:p>
          <a:p>
            <a:pPr>
              <a:lnSpc>
                <a:spcPct val="100000"/>
              </a:lnSpc>
              <a:buFont typeface="Arial"/>
              <a:buChar char="•"/>
            </a:pPr>
            <a:r>
              <a:rPr lang="en-US" sz="2000">
                <a:solidFill>
                  <a:srgbClr val="ffffff"/>
                </a:solidFill>
                <a:latin typeface="Segoe UI Semibold"/>
                <a:ea typeface="宋体"/>
              </a:rPr>
              <a:t>BlueTooth Socket </a:t>
            </a:r>
            <a:endParaRPr/>
          </a:p>
          <a:p>
            <a:pPr>
              <a:lnSpc>
                <a:spcPct val="100000"/>
              </a:lnSpc>
            </a:pPr>
            <a:r>
              <a:rPr lang="en-US" sz="2000">
                <a:solidFill>
                  <a:srgbClr val="ffffff"/>
                </a:solidFill>
                <a:latin typeface="Segoe UI Semibold"/>
                <a:ea typeface="宋体"/>
              </a:rPr>
              <a:t>(Connection, reading and writing)</a:t>
            </a:r>
            <a:endParaRPr/>
          </a:p>
          <a:p>
            <a:pPr>
              <a:lnSpc>
                <a:spcPct val="90000"/>
              </a:lnSpc>
            </a:pPr>
            <a:endParaRPr/>
          </a:p>
        </p:txBody>
      </p:sp>
      <p:pic>
        <p:nvPicPr>
          <p:cNvPr descr="" id="173" name="Picture 5"/>
          <p:cNvPicPr/>
          <p:nvPr/>
        </p:nvPicPr>
        <p:blipFill>
          <a:blip r:embed="rId1"/>
          <a:stretch>
            <a:fillRect/>
          </a:stretch>
        </p:blipFill>
        <p:spPr>
          <a:xfrm>
            <a:off x="7309080" y="389160"/>
            <a:ext cx="1428120" cy="685440"/>
          </a:xfrm>
          <a:prstGeom prst="rect">
            <a:avLst/>
          </a:prstGeom>
          <a:ln>
            <a:noFill/>
          </a:ln>
        </p:spPr>
      </p:pic>
      <p:sp>
        <p:nvSpPr>
          <p:cNvPr id="174" name="CustomShape 2"/>
          <p:cNvSpPr/>
          <p:nvPr/>
        </p:nvSpPr>
        <p:spPr>
          <a:xfrm>
            <a:off x="628560" y="560520"/>
            <a:ext cx="7886520" cy="1325160"/>
          </a:xfrm>
          <a:prstGeom prst="rect">
            <a:avLst/>
          </a:prstGeom>
          <a:noFill/>
          <a:ln>
            <a:noFill/>
          </a:ln>
        </p:spPr>
        <p:txBody>
          <a:bodyPr/>
          <a:p>
            <a:pPr>
              <a:lnSpc>
                <a:spcPct val="90000"/>
              </a:lnSpc>
            </a:pPr>
            <a:r>
              <a:rPr b="1" lang="en-US" sz="4800">
                <a:solidFill>
                  <a:srgbClr val="e3f2ed"/>
                </a:solidFill>
                <a:latin typeface="Segoe UI Black"/>
                <a:ea typeface="Segoe UI Black"/>
              </a:rPr>
              <a:t>Methodology (Cont.)</a:t>
            </a:r>
            <a:endParaRPr/>
          </a:p>
        </p:txBody>
      </p:sp>
      <p:sp>
        <p:nvSpPr>
          <p:cNvPr id="175" name="Line 3"/>
          <p:cNvSpPr/>
          <p:nvPr/>
        </p:nvSpPr>
        <p:spPr>
          <a:xfrm>
            <a:off x="8148960" y="2774160"/>
            <a:ext cx="684000" cy="785880"/>
          </a:xfrm>
          <a:prstGeom prst="line">
            <a:avLst/>
          </a:prstGeom>
          <a:ln w="25560">
            <a:solidFill>
              <a:srgbClr val="ffffff"/>
            </a:solidFill>
            <a:miter/>
          </a:ln>
        </p:spPr>
      </p:sp>
      <p:sp>
        <p:nvSpPr>
          <p:cNvPr id="176" name="Line 4"/>
          <p:cNvSpPr/>
          <p:nvPr/>
        </p:nvSpPr>
        <p:spPr>
          <a:xfrm flipH="1">
            <a:off x="7004160" y="3155040"/>
            <a:ext cx="822240" cy="1621800"/>
          </a:xfrm>
          <a:prstGeom prst="line">
            <a:avLst/>
          </a:prstGeom>
          <a:ln w="25560">
            <a:solidFill>
              <a:srgbClr val="ffffff"/>
            </a:solidFill>
            <a:miter/>
          </a:ln>
        </p:spPr>
      </p:sp>
      <p:sp>
        <p:nvSpPr>
          <p:cNvPr id="177" name="Line 5"/>
          <p:cNvSpPr/>
          <p:nvPr/>
        </p:nvSpPr>
        <p:spPr>
          <a:xfrm>
            <a:off x="6976080" y="3141720"/>
            <a:ext cx="852840" cy="1604160"/>
          </a:xfrm>
          <a:prstGeom prst="line">
            <a:avLst/>
          </a:prstGeom>
          <a:ln w="25560">
            <a:solidFill>
              <a:srgbClr val="ffffff"/>
            </a:solidFill>
            <a:miter/>
          </a:ln>
        </p:spPr>
      </p:sp>
      <p:sp>
        <p:nvSpPr>
          <p:cNvPr id="178" name="Line 6"/>
          <p:cNvSpPr/>
          <p:nvPr/>
        </p:nvSpPr>
        <p:spPr>
          <a:xfrm>
            <a:off x="7110000" y="2740320"/>
            <a:ext cx="569160" cy="720"/>
          </a:xfrm>
          <a:prstGeom prst="line">
            <a:avLst/>
          </a:prstGeom>
          <a:ln w="25560">
            <a:solidFill>
              <a:srgbClr val="ffffff"/>
            </a:solidFill>
            <a:miter/>
          </a:ln>
        </p:spPr>
      </p:sp>
      <p:sp>
        <p:nvSpPr>
          <p:cNvPr id="179" name="Line 7"/>
          <p:cNvSpPr/>
          <p:nvPr/>
        </p:nvSpPr>
        <p:spPr>
          <a:xfrm flipV="1">
            <a:off x="5943240" y="2759040"/>
            <a:ext cx="687960" cy="808200"/>
          </a:xfrm>
          <a:prstGeom prst="line">
            <a:avLst/>
          </a:prstGeom>
          <a:ln w="25560">
            <a:solidFill>
              <a:srgbClr val="ffffff"/>
            </a:solidFill>
            <a:miter/>
          </a:ln>
        </p:spPr>
      </p:sp>
      <p:sp>
        <p:nvSpPr>
          <p:cNvPr id="180" name="Line 8"/>
          <p:cNvSpPr/>
          <p:nvPr/>
        </p:nvSpPr>
        <p:spPr>
          <a:xfrm flipV="1">
            <a:off x="8044920" y="4422960"/>
            <a:ext cx="674640" cy="707760"/>
          </a:xfrm>
          <a:prstGeom prst="line">
            <a:avLst/>
          </a:prstGeom>
          <a:ln w="25560">
            <a:solidFill>
              <a:srgbClr val="ffffff"/>
            </a:solidFill>
            <a:miter/>
          </a:ln>
        </p:spPr>
      </p:sp>
      <p:sp>
        <p:nvSpPr>
          <p:cNvPr id="181" name="Line 9"/>
          <p:cNvSpPr/>
          <p:nvPr/>
        </p:nvSpPr>
        <p:spPr>
          <a:xfrm>
            <a:off x="5953680" y="4343040"/>
            <a:ext cx="684720" cy="766800"/>
          </a:xfrm>
          <a:prstGeom prst="line">
            <a:avLst/>
          </a:prstGeom>
          <a:ln w="25560">
            <a:solidFill>
              <a:srgbClr val="ffffff"/>
            </a:solidFill>
            <a:miter/>
          </a:ln>
        </p:spPr>
      </p:sp>
      <p:sp>
        <p:nvSpPr>
          <p:cNvPr id="182" name="Line 10"/>
          <p:cNvSpPr/>
          <p:nvPr/>
        </p:nvSpPr>
        <p:spPr>
          <a:xfrm>
            <a:off x="7919280" y="3141720"/>
            <a:ext cx="14040" cy="1596600"/>
          </a:xfrm>
          <a:prstGeom prst="line">
            <a:avLst/>
          </a:prstGeom>
          <a:ln w="25560">
            <a:solidFill>
              <a:srgbClr val="ffffff"/>
            </a:solidFill>
            <a:miter/>
          </a:ln>
        </p:spPr>
      </p:sp>
      <p:sp>
        <p:nvSpPr>
          <p:cNvPr id="183" name="Line 11"/>
          <p:cNvSpPr/>
          <p:nvPr/>
        </p:nvSpPr>
        <p:spPr>
          <a:xfrm>
            <a:off x="6872040" y="3142800"/>
            <a:ext cx="5040" cy="1595520"/>
          </a:xfrm>
          <a:prstGeom prst="line">
            <a:avLst/>
          </a:prstGeom>
          <a:ln w="25560">
            <a:solidFill>
              <a:srgbClr val="ffffff"/>
            </a:solidFill>
            <a:miter/>
          </a:ln>
        </p:spPr>
      </p:sp>
      <p:sp>
        <p:nvSpPr>
          <p:cNvPr id="184" name="Line 12"/>
          <p:cNvSpPr/>
          <p:nvPr/>
        </p:nvSpPr>
        <p:spPr>
          <a:xfrm flipV="1">
            <a:off x="6223320" y="3952800"/>
            <a:ext cx="2362680" cy="22680"/>
          </a:xfrm>
          <a:prstGeom prst="line">
            <a:avLst/>
          </a:prstGeom>
          <a:ln w="25560">
            <a:solidFill>
              <a:srgbClr val="ffffff"/>
            </a:solidFill>
            <a:miter/>
          </a:ln>
        </p:spPr>
      </p:sp>
      <p:sp>
        <p:nvSpPr>
          <p:cNvPr id="185" name="Line 13"/>
          <p:cNvSpPr/>
          <p:nvPr/>
        </p:nvSpPr>
        <p:spPr>
          <a:xfrm flipV="1">
            <a:off x="7119000" y="4038480"/>
            <a:ext cx="1473480" cy="744840"/>
          </a:xfrm>
          <a:prstGeom prst="line">
            <a:avLst/>
          </a:prstGeom>
          <a:ln w="25560">
            <a:solidFill>
              <a:srgbClr val="ffffff"/>
            </a:solidFill>
            <a:miter/>
          </a:ln>
        </p:spPr>
      </p:sp>
      <p:sp>
        <p:nvSpPr>
          <p:cNvPr id="186" name="Line 14"/>
          <p:cNvSpPr/>
          <p:nvPr/>
        </p:nvSpPr>
        <p:spPr>
          <a:xfrm flipV="1">
            <a:off x="6222240" y="3123000"/>
            <a:ext cx="1494720" cy="741960"/>
          </a:xfrm>
          <a:prstGeom prst="line">
            <a:avLst/>
          </a:prstGeom>
          <a:ln w="25560">
            <a:solidFill>
              <a:srgbClr val="ffffff"/>
            </a:solidFill>
            <a:miter/>
          </a:ln>
        </p:spPr>
      </p:sp>
      <p:sp>
        <p:nvSpPr>
          <p:cNvPr id="187" name="Line 15"/>
          <p:cNvSpPr/>
          <p:nvPr/>
        </p:nvSpPr>
        <p:spPr>
          <a:xfrm>
            <a:off x="6222960" y="4096440"/>
            <a:ext cx="1504800" cy="672480"/>
          </a:xfrm>
          <a:prstGeom prst="line">
            <a:avLst/>
          </a:prstGeom>
          <a:ln w="25560">
            <a:solidFill>
              <a:srgbClr val="ffffff"/>
            </a:solidFill>
            <a:miter/>
          </a:ln>
        </p:spPr>
      </p:sp>
      <p:sp>
        <p:nvSpPr>
          <p:cNvPr id="188" name="Line 16"/>
          <p:cNvSpPr/>
          <p:nvPr/>
        </p:nvSpPr>
        <p:spPr>
          <a:xfrm>
            <a:off x="7124760" y="3123000"/>
            <a:ext cx="1461240" cy="721080"/>
          </a:xfrm>
          <a:prstGeom prst="line">
            <a:avLst/>
          </a:prstGeom>
          <a:ln w="25560">
            <a:solidFill>
              <a:srgbClr val="ffffff"/>
            </a:solidFill>
            <a:miter/>
          </a:ln>
        </p:spPr>
      </p:sp>
      <p:sp>
        <p:nvSpPr>
          <p:cNvPr id="189" name="CustomShape 17"/>
          <p:cNvSpPr/>
          <p:nvPr/>
        </p:nvSpPr>
        <p:spPr>
          <a:xfrm>
            <a:off x="5770080" y="3648600"/>
            <a:ext cx="367200" cy="624960"/>
          </a:xfrm>
          <a:prstGeom prst="bevel">
            <a:avLst>
              <a:gd fmla="val 12500" name="adj"/>
            </a:avLst>
          </a:prstGeom>
          <a:solidFill>
            <a:srgbClr val="f2f2f2"/>
          </a:solidFill>
          <a:ln w="12600">
            <a:solidFill>
              <a:srgbClr val="f2f2f2"/>
            </a:solidFill>
            <a:miter/>
          </a:ln>
        </p:spPr>
      </p:sp>
      <p:sp>
        <p:nvSpPr>
          <p:cNvPr id="190" name="CustomShape 18"/>
          <p:cNvSpPr/>
          <p:nvPr/>
        </p:nvSpPr>
        <p:spPr>
          <a:xfrm>
            <a:off x="5852160" y="3848760"/>
            <a:ext cx="183600" cy="41760"/>
          </a:xfrm>
          <a:prstGeom prst="bevel">
            <a:avLst>
              <a:gd fmla="val 0" name="adj"/>
            </a:avLst>
          </a:prstGeom>
          <a:solidFill>
            <a:srgbClr val="75bda7"/>
          </a:solidFill>
          <a:ln w="12600">
            <a:solidFill>
              <a:srgbClr val="75bda7"/>
            </a:solidFill>
            <a:miter/>
          </a:ln>
        </p:spPr>
      </p:sp>
      <p:sp>
        <p:nvSpPr>
          <p:cNvPr id="191" name="CustomShape 19"/>
          <p:cNvSpPr/>
          <p:nvPr/>
        </p:nvSpPr>
        <p:spPr>
          <a:xfrm>
            <a:off x="5825520" y="4126680"/>
            <a:ext cx="261000" cy="67680"/>
          </a:xfrm>
          <a:prstGeom prst="bevel">
            <a:avLst>
              <a:gd fmla="val 0" name="adj"/>
            </a:avLst>
          </a:prstGeom>
          <a:solidFill>
            <a:srgbClr val="ffffff"/>
          </a:solidFill>
          <a:ln w="12600">
            <a:solidFill>
              <a:srgbClr val="31303e"/>
            </a:solidFill>
            <a:miter/>
          </a:ln>
        </p:spPr>
      </p:sp>
      <p:sp>
        <p:nvSpPr>
          <p:cNvPr id="192" name="CustomShape 20"/>
          <p:cNvSpPr/>
          <p:nvPr/>
        </p:nvSpPr>
        <p:spPr>
          <a:xfrm>
            <a:off x="5852160" y="3735720"/>
            <a:ext cx="127800" cy="41760"/>
          </a:xfrm>
          <a:prstGeom prst="bevel">
            <a:avLst>
              <a:gd fmla="val 0" name="adj"/>
            </a:avLst>
          </a:prstGeom>
          <a:solidFill>
            <a:srgbClr val="75bda7"/>
          </a:solidFill>
          <a:ln w="12600">
            <a:solidFill>
              <a:srgbClr val="75bda7"/>
            </a:solidFill>
            <a:miter/>
          </a:ln>
        </p:spPr>
      </p:sp>
      <p:sp>
        <p:nvSpPr>
          <p:cNvPr id="193" name="CustomShape 21"/>
          <p:cNvSpPr/>
          <p:nvPr/>
        </p:nvSpPr>
        <p:spPr>
          <a:xfrm>
            <a:off x="6708960" y="4828320"/>
            <a:ext cx="367200" cy="624960"/>
          </a:xfrm>
          <a:prstGeom prst="bevel">
            <a:avLst>
              <a:gd fmla="val 12500" name="adj"/>
            </a:avLst>
          </a:prstGeom>
          <a:solidFill>
            <a:srgbClr val="f2f2f2"/>
          </a:solidFill>
          <a:ln w="12600">
            <a:solidFill>
              <a:srgbClr val="f2f2f2"/>
            </a:solidFill>
            <a:miter/>
          </a:ln>
        </p:spPr>
      </p:sp>
      <p:sp>
        <p:nvSpPr>
          <p:cNvPr id="194" name="CustomShape 22"/>
          <p:cNvSpPr/>
          <p:nvPr/>
        </p:nvSpPr>
        <p:spPr>
          <a:xfrm>
            <a:off x="6791400" y="5028480"/>
            <a:ext cx="183600" cy="41760"/>
          </a:xfrm>
          <a:prstGeom prst="bevel">
            <a:avLst>
              <a:gd fmla="val 0" name="adj"/>
            </a:avLst>
          </a:prstGeom>
          <a:solidFill>
            <a:srgbClr val="75bda7"/>
          </a:solidFill>
          <a:ln w="12600">
            <a:solidFill>
              <a:srgbClr val="75bda7"/>
            </a:solidFill>
            <a:miter/>
          </a:ln>
        </p:spPr>
      </p:sp>
      <p:sp>
        <p:nvSpPr>
          <p:cNvPr id="195" name="CustomShape 23"/>
          <p:cNvSpPr/>
          <p:nvPr/>
        </p:nvSpPr>
        <p:spPr>
          <a:xfrm>
            <a:off x="6764760" y="5306400"/>
            <a:ext cx="261000" cy="67680"/>
          </a:xfrm>
          <a:prstGeom prst="bevel">
            <a:avLst>
              <a:gd fmla="val 0" name="adj"/>
            </a:avLst>
          </a:prstGeom>
          <a:solidFill>
            <a:srgbClr val="ffffff"/>
          </a:solidFill>
          <a:ln w="12600">
            <a:solidFill>
              <a:srgbClr val="31303e"/>
            </a:solidFill>
            <a:miter/>
          </a:ln>
        </p:spPr>
      </p:sp>
      <p:sp>
        <p:nvSpPr>
          <p:cNvPr id="196" name="CustomShape 24"/>
          <p:cNvSpPr/>
          <p:nvPr/>
        </p:nvSpPr>
        <p:spPr>
          <a:xfrm>
            <a:off x="6791400" y="4915440"/>
            <a:ext cx="127800" cy="41760"/>
          </a:xfrm>
          <a:prstGeom prst="bevel">
            <a:avLst>
              <a:gd fmla="val 0" name="adj"/>
            </a:avLst>
          </a:prstGeom>
          <a:solidFill>
            <a:srgbClr val="75bda7"/>
          </a:solidFill>
          <a:ln w="12600">
            <a:solidFill>
              <a:srgbClr val="75bda7"/>
            </a:solidFill>
            <a:miter/>
          </a:ln>
        </p:spPr>
      </p:sp>
      <p:sp>
        <p:nvSpPr>
          <p:cNvPr id="197" name="CustomShape 25"/>
          <p:cNvSpPr/>
          <p:nvPr/>
        </p:nvSpPr>
        <p:spPr>
          <a:xfrm>
            <a:off x="7751880" y="4828320"/>
            <a:ext cx="367200" cy="624960"/>
          </a:xfrm>
          <a:prstGeom prst="bevel">
            <a:avLst>
              <a:gd fmla="val 12500" name="adj"/>
            </a:avLst>
          </a:prstGeom>
          <a:solidFill>
            <a:srgbClr val="f2f2f2"/>
          </a:solidFill>
          <a:ln w="12600">
            <a:solidFill>
              <a:srgbClr val="f2f2f2"/>
            </a:solidFill>
            <a:miter/>
          </a:ln>
        </p:spPr>
      </p:sp>
      <p:sp>
        <p:nvSpPr>
          <p:cNvPr id="198" name="CustomShape 26"/>
          <p:cNvSpPr/>
          <p:nvPr/>
        </p:nvSpPr>
        <p:spPr>
          <a:xfrm>
            <a:off x="7834320" y="5028480"/>
            <a:ext cx="183600" cy="41760"/>
          </a:xfrm>
          <a:prstGeom prst="bevel">
            <a:avLst>
              <a:gd fmla="val 0" name="adj"/>
            </a:avLst>
          </a:prstGeom>
          <a:solidFill>
            <a:srgbClr val="75bda7"/>
          </a:solidFill>
          <a:ln w="12600">
            <a:solidFill>
              <a:srgbClr val="75bda7"/>
            </a:solidFill>
            <a:miter/>
          </a:ln>
        </p:spPr>
      </p:sp>
      <p:sp>
        <p:nvSpPr>
          <p:cNvPr id="199" name="CustomShape 27"/>
          <p:cNvSpPr/>
          <p:nvPr/>
        </p:nvSpPr>
        <p:spPr>
          <a:xfrm>
            <a:off x="7807680" y="5306400"/>
            <a:ext cx="261000" cy="67680"/>
          </a:xfrm>
          <a:prstGeom prst="bevel">
            <a:avLst>
              <a:gd fmla="val 0" name="adj"/>
            </a:avLst>
          </a:prstGeom>
          <a:solidFill>
            <a:srgbClr val="ffffff"/>
          </a:solidFill>
          <a:ln w="12600">
            <a:solidFill>
              <a:srgbClr val="31303e"/>
            </a:solidFill>
            <a:miter/>
          </a:ln>
        </p:spPr>
      </p:sp>
      <p:sp>
        <p:nvSpPr>
          <p:cNvPr id="200" name="CustomShape 28"/>
          <p:cNvSpPr/>
          <p:nvPr/>
        </p:nvSpPr>
        <p:spPr>
          <a:xfrm>
            <a:off x="7834320" y="4915440"/>
            <a:ext cx="127800" cy="41760"/>
          </a:xfrm>
          <a:prstGeom prst="bevel">
            <a:avLst>
              <a:gd fmla="val 0" name="adj"/>
            </a:avLst>
          </a:prstGeom>
          <a:solidFill>
            <a:srgbClr val="75bda7"/>
          </a:solidFill>
          <a:ln w="12600">
            <a:solidFill>
              <a:srgbClr val="75bda7"/>
            </a:solidFill>
            <a:miter/>
          </a:ln>
        </p:spPr>
      </p:sp>
      <p:sp>
        <p:nvSpPr>
          <p:cNvPr id="201" name="CustomShape 29"/>
          <p:cNvSpPr/>
          <p:nvPr/>
        </p:nvSpPr>
        <p:spPr>
          <a:xfrm>
            <a:off x="8671320" y="3626280"/>
            <a:ext cx="367200" cy="624960"/>
          </a:xfrm>
          <a:prstGeom prst="bevel">
            <a:avLst>
              <a:gd fmla="val 12500" name="adj"/>
            </a:avLst>
          </a:prstGeom>
          <a:solidFill>
            <a:srgbClr val="f2f2f2"/>
          </a:solidFill>
          <a:ln w="12600">
            <a:solidFill>
              <a:srgbClr val="f2f2f2"/>
            </a:solidFill>
            <a:miter/>
          </a:ln>
        </p:spPr>
      </p:sp>
      <p:sp>
        <p:nvSpPr>
          <p:cNvPr id="202" name="CustomShape 30"/>
          <p:cNvSpPr/>
          <p:nvPr/>
        </p:nvSpPr>
        <p:spPr>
          <a:xfrm>
            <a:off x="8753400" y="3826440"/>
            <a:ext cx="183600" cy="41760"/>
          </a:xfrm>
          <a:prstGeom prst="bevel">
            <a:avLst>
              <a:gd fmla="val 0" name="adj"/>
            </a:avLst>
          </a:prstGeom>
          <a:solidFill>
            <a:srgbClr val="75bda7"/>
          </a:solidFill>
          <a:ln w="12600">
            <a:solidFill>
              <a:srgbClr val="75bda7"/>
            </a:solidFill>
            <a:miter/>
          </a:ln>
        </p:spPr>
      </p:sp>
      <p:sp>
        <p:nvSpPr>
          <p:cNvPr id="203" name="CustomShape 31"/>
          <p:cNvSpPr/>
          <p:nvPr/>
        </p:nvSpPr>
        <p:spPr>
          <a:xfrm>
            <a:off x="8726760" y="4104360"/>
            <a:ext cx="261000" cy="67680"/>
          </a:xfrm>
          <a:prstGeom prst="bevel">
            <a:avLst>
              <a:gd fmla="val 0" name="adj"/>
            </a:avLst>
          </a:prstGeom>
          <a:solidFill>
            <a:srgbClr val="ffffff"/>
          </a:solidFill>
          <a:ln w="12600">
            <a:solidFill>
              <a:srgbClr val="31303e"/>
            </a:solidFill>
            <a:miter/>
          </a:ln>
        </p:spPr>
      </p:sp>
      <p:sp>
        <p:nvSpPr>
          <p:cNvPr id="204" name="CustomShape 32"/>
          <p:cNvSpPr/>
          <p:nvPr/>
        </p:nvSpPr>
        <p:spPr>
          <a:xfrm>
            <a:off x="8753400" y="3713400"/>
            <a:ext cx="127800" cy="41760"/>
          </a:xfrm>
          <a:prstGeom prst="bevel">
            <a:avLst>
              <a:gd fmla="val 0" name="adj"/>
            </a:avLst>
          </a:prstGeom>
          <a:solidFill>
            <a:srgbClr val="75bda7"/>
          </a:solidFill>
          <a:ln w="12600">
            <a:solidFill>
              <a:srgbClr val="75bda7"/>
            </a:solidFill>
            <a:miter/>
          </a:ln>
        </p:spPr>
      </p:sp>
      <p:sp>
        <p:nvSpPr>
          <p:cNvPr id="205" name="CustomShape 33"/>
          <p:cNvSpPr/>
          <p:nvPr/>
        </p:nvSpPr>
        <p:spPr>
          <a:xfrm>
            <a:off x="6697080" y="2446560"/>
            <a:ext cx="367200" cy="624960"/>
          </a:xfrm>
          <a:prstGeom prst="bevel">
            <a:avLst>
              <a:gd fmla="val 12500" name="adj"/>
            </a:avLst>
          </a:prstGeom>
          <a:solidFill>
            <a:srgbClr val="f2f2f2"/>
          </a:solidFill>
          <a:ln w="12600">
            <a:solidFill>
              <a:srgbClr val="f2f2f2"/>
            </a:solidFill>
            <a:miter/>
          </a:ln>
        </p:spPr>
      </p:sp>
      <p:sp>
        <p:nvSpPr>
          <p:cNvPr id="206" name="CustomShape 34"/>
          <p:cNvSpPr/>
          <p:nvPr/>
        </p:nvSpPr>
        <p:spPr>
          <a:xfrm>
            <a:off x="6779160" y="2646720"/>
            <a:ext cx="183600" cy="41760"/>
          </a:xfrm>
          <a:prstGeom prst="bevel">
            <a:avLst>
              <a:gd fmla="val 0" name="adj"/>
            </a:avLst>
          </a:prstGeom>
          <a:solidFill>
            <a:srgbClr val="75bda7"/>
          </a:solidFill>
          <a:ln w="12600">
            <a:solidFill>
              <a:srgbClr val="75bda7"/>
            </a:solidFill>
            <a:miter/>
          </a:ln>
        </p:spPr>
      </p:sp>
      <p:sp>
        <p:nvSpPr>
          <p:cNvPr id="207" name="CustomShape 35"/>
          <p:cNvSpPr/>
          <p:nvPr/>
        </p:nvSpPr>
        <p:spPr>
          <a:xfrm>
            <a:off x="6752880" y="2924640"/>
            <a:ext cx="261000" cy="67680"/>
          </a:xfrm>
          <a:prstGeom prst="bevel">
            <a:avLst>
              <a:gd fmla="val 0" name="adj"/>
            </a:avLst>
          </a:prstGeom>
          <a:solidFill>
            <a:srgbClr val="ffffff"/>
          </a:solidFill>
          <a:ln w="12600">
            <a:solidFill>
              <a:srgbClr val="31303e"/>
            </a:solidFill>
            <a:miter/>
          </a:ln>
        </p:spPr>
      </p:sp>
      <p:sp>
        <p:nvSpPr>
          <p:cNvPr id="208" name="CustomShape 36"/>
          <p:cNvSpPr/>
          <p:nvPr/>
        </p:nvSpPr>
        <p:spPr>
          <a:xfrm>
            <a:off x="6779160" y="2533680"/>
            <a:ext cx="127800" cy="41760"/>
          </a:xfrm>
          <a:prstGeom prst="bevel">
            <a:avLst>
              <a:gd fmla="val 0" name="adj"/>
            </a:avLst>
          </a:prstGeom>
          <a:solidFill>
            <a:srgbClr val="75bda7"/>
          </a:solidFill>
          <a:ln w="12600">
            <a:solidFill>
              <a:srgbClr val="75bda7"/>
            </a:solidFill>
            <a:miter/>
          </a:ln>
        </p:spPr>
      </p:sp>
      <p:sp>
        <p:nvSpPr>
          <p:cNvPr id="209" name="CustomShape 37"/>
          <p:cNvSpPr/>
          <p:nvPr/>
        </p:nvSpPr>
        <p:spPr>
          <a:xfrm>
            <a:off x="7728120" y="2446560"/>
            <a:ext cx="367200" cy="624960"/>
          </a:xfrm>
          <a:prstGeom prst="bevel">
            <a:avLst>
              <a:gd fmla="val 12500" name="adj"/>
            </a:avLst>
          </a:prstGeom>
          <a:solidFill>
            <a:srgbClr val="f2f2f2"/>
          </a:solidFill>
          <a:ln w="12600">
            <a:solidFill>
              <a:srgbClr val="f2f2f2"/>
            </a:solidFill>
            <a:miter/>
          </a:ln>
        </p:spPr>
      </p:sp>
      <p:sp>
        <p:nvSpPr>
          <p:cNvPr id="210" name="CustomShape 38"/>
          <p:cNvSpPr/>
          <p:nvPr/>
        </p:nvSpPr>
        <p:spPr>
          <a:xfrm>
            <a:off x="7810200" y="2646720"/>
            <a:ext cx="183600" cy="41760"/>
          </a:xfrm>
          <a:prstGeom prst="bevel">
            <a:avLst>
              <a:gd fmla="val 0" name="adj"/>
            </a:avLst>
          </a:prstGeom>
          <a:solidFill>
            <a:srgbClr val="75bda7"/>
          </a:solidFill>
          <a:ln w="12600">
            <a:solidFill>
              <a:srgbClr val="75bda7"/>
            </a:solidFill>
            <a:miter/>
          </a:ln>
        </p:spPr>
      </p:sp>
      <p:sp>
        <p:nvSpPr>
          <p:cNvPr id="211" name="CustomShape 39"/>
          <p:cNvSpPr/>
          <p:nvPr/>
        </p:nvSpPr>
        <p:spPr>
          <a:xfrm>
            <a:off x="7783560" y="2924640"/>
            <a:ext cx="261000" cy="67680"/>
          </a:xfrm>
          <a:prstGeom prst="bevel">
            <a:avLst>
              <a:gd fmla="val 0" name="adj"/>
            </a:avLst>
          </a:prstGeom>
          <a:solidFill>
            <a:srgbClr val="ffffff"/>
          </a:solidFill>
          <a:ln w="12600">
            <a:solidFill>
              <a:srgbClr val="31303e"/>
            </a:solidFill>
            <a:miter/>
          </a:ln>
        </p:spPr>
      </p:sp>
      <p:sp>
        <p:nvSpPr>
          <p:cNvPr id="212" name="CustomShape 40"/>
          <p:cNvSpPr/>
          <p:nvPr/>
        </p:nvSpPr>
        <p:spPr>
          <a:xfrm>
            <a:off x="7810200" y="2533680"/>
            <a:ext cx="127800" cy="41760"/>
          </a:xfrm>
          <a:prstGeom prst="bevel">
            <a:avLst>
              <a:gd fmla="val 0" name="adj"/>
            </a:avLst>
          </a:prstGeom>
          <a:solidFill>
            <a:srgbClr val="75bda7"/>
          </a:solidFill>
          <a:ln w="12600">
            <a:solidFill>
              <a:srgbClr val="75bda7"/>
            </a:solidFill>
            <a:miter/>
          </a:ln>
        </p:spPr>
      </p:sp>
      <p:sp>
        <p:nvSpPr>
          <p:cNvPr id="213" name="Line 41"/>
          <p:cNvSpPr/>
          <p:nvPr/>
        </p:nvSpPr>
        <p:spPr>
          <a:xfrm>
            <a:off x="7129440" y="5129280"/>
            <a:ext cx="569520" cy="360"/>
          </a:xfrm>
          <a:prstGeom prst="line">
            <a:avLst/>
          </a:prstGeom>
          <a:ln w="25560">
            <a:solidFill>
              <a:srgbClr val="ffffff"/>
            </a:solidFill>
            <a:miter/>
          </a:ln>
        </p:spPr>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